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4"/>
  </p:sldMasterIdLst>
  <p:notesMasterIdLst>
    <p:notesMasterId r:id="rId20"/>
  </p:notesMasterIdLst>
  <p:handoutMasterIdLst>
    <p:handoutMasterId r:id="rId21"/>
  </p:handoutMasterIdLst>
  <p:sldIdLst>
    <p:sldId id="1529" r:id="rId5"/>
    <p:sldId id="1497" r:id="rId6"/>
    <p:sldId id="1514" r:id="rId7"/>
    <p:sldId id="1499" r:id="rId8"/>
    <p:sldId id="1528" r:id="rId9"/>
    <p:sldId id="1527" r:id="rId10"/>
    <p:sldId id="1515" r:id="rId11"/>
    <p:sldId id="1516" r:id="rId12"/>
    <p:sldId id="1521" r:id="rId13"/>
    <p:sldId id="1522" r:id="rId14"/>
    <p:sldId id="1523" r:id="rId15"/>
    <p:sldId id="1524" r:id="rId16"/>
    <p:sldId id="1526" r:id="rId17"/>
    <p:sldId id="1520" r:id="rId18"/>
    <p:sldId id="151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079" autoAdjust="0"/>
  </p:normalViewPr>
  <p:slideViewPr>
    <p:cSldViewPr snapToGrid="0">
      <p:cViewPr>
        <p:scale>
          <a:sx n="80" d="100"/>
          <a:sy n="80" d="100"/>
        </p:scale>
        <p:origin x="782" y="11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12/3/2025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a:t>Click icon to add picture</a:t>
            </a:r>
            <a:endParaRPr lang="en-US" dirty="0"/>
          </a:p>
        </p:txBody>
      </p:sp>
      <p:sp>
        <p:nvSpPr>
          <p:cNvPr id="4" name="Date Placeholder 2">
            <a:extLst>
              <a:ext uri="{FF2B5EF4-FFF2-40B4-BE49-F238E27FC236}">
                <a16:creationId xmlns:a16="http://schemas.microsoft.com/office/drawing/2014/main" id="{0FC0FA77-D157-35E3-0B4D-11C0F67E63F3}"/>
              </a:ext>
            </a:extLst>
          </p:cNvPr>
          <p:cNvSpPr>
            <a:spLocks noGrp="1"/>
          </p:cNvSpPr>
          <p:nvPr>
            <p:ph type="dt" sz="half" idx="10"/>
          </p:nvPr>
        </p:nvSpPr>
        <p:spPr>
          <a:xfrm>
            <a:off x="347132" y="6529916"/>
            <a:ext cx="3284341" cy="328084"/>
          </a:xfrm>
        </p:spPr>
        <p:txBody>
          <a:bodyPr/>
          <a:lstStyle/>
          <a:p>
            <a:fld id="{175A1B29-DFBD-4673-8328-3ED6619AAB50}" type="datetime1">
              <a:rPr lang="en-US" smtClean="0"/>
              <a:t>12/3/2025</a:t>
            </a:fld>
            <a:endParaRPr lang="en-US" dirty="0"/>
          </a:p>
        </p:txBody>
      </p:sp>
      <p:sp>
        <p:nvSpPr>
          <p:cNvPr id="5" name="Footer Placeholder 3">
            <a:extLst>
              <a:ext uri="{FF2B5EF4-FFF2-40B4-BE49-F238E27FC236}">
                <a16:creationId xmlns:a16="http://schemas.microsoft.com/office/drawing/2014/main" id="{9D55EDDF-CA01-E393-D8E9-0618A68B21A8}"/>
              </a:ext>
            </a:extLst>
          </p:cNvPr>
          <p:cNvSpPr>
            <a:spLocks noGrp="1"/>
          </p:cNvSpPr>
          <p:nvPr>
            <p:ph type="ftr" sz="quarter" idx="11"/>
          </p:nvPr>
        </p:nvSpPr>
        <p:spPr>
          <a:xfrm>
            <a:off x="8660019" y="6529916"/>
            <a:ext cx="2805405" cy="328084"/>
          </a:xfrm>
        </p:spPr>
        <p:txBody>
          <a:bodyPr/>
          <a:lstStyle/>
          <a:p>
            <a:r>
              <a:rPr lang="en-US" dirty="0"/>
              <a:t>Sample Footer Text</a:t>
            </a:r>
          </a:p>
        </p:txBody>
      </p:sp>
      <p:sp>
        <p:nvSpPr>
          <p:cNvPr id="6" name="Slide Number Placeholder 4">
            <a:extLst>
              <a:ext uri="{FF2B5EF4-FFF2-40B4-BE49-F238E27FC236}">
                <a16:creationId xmlns:a16="http://schemas.microsoft.com/office/drawing/2014/main" id="{AFD1BB6C-22F1-3135-9434-A294C25CC3D5}"/>
              </a:ext>
            </a:extLst>
          </p:cNvPr>
          <p:cNvSpPr>
            <a:spLocks noGrp="1"/>
          </p:cNvSpPr>
          <p:nvPr>
            <p:ph type="sldNum" sz="quarter" idx="12"/>
          </p:nvPr>
        </p:nvSpPr>
        <p:spPr>
          <a:xfrm>
            <a:off x="11415660" y="6529916"/>
            <a:ext cx="429207" cy="328084"/>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3935224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Ref idx="1001">
        <a:schemeClr val="bg1"/>
      </p:bgRef>
    </p:bg>
    <p:spTree>
      <p:nvGrpSpPr>
        <p:cNvPr id="1" name=""/>
        <p:cNvGrpSpPr/>
        <p:nvPr/>
      </p:nvGrpSpPr>
      <p:grpSpPr>
        <a:xfrm>
          <a:off x="0" y="0"/>
          <a:ext cx="0" cy="0"/>
          <a:chOff x="0" y="0"/>
          <a:chExt cx="0" cy="0"/>
        </a:xfrm>
      </p:grpSpPr>
      <p:pic>
        <p:nvPicPr>
          <p:cNvPr id="2" name="Picture 1" descr="A purple circle with black background&#10;&#10;AI-generated content may be incorrect.">
            <a:extLst>
              <a:ext uri="{FF2B5EF4-FFF2-40B4-BE49-F238E27FC236}">
                <a16:creationId xmlns:a16="http://schemas.microsoft.com/office/drawing/2014/main" id="{0B3EB36B-144D-A648-1BD5-DBEDDC79D093}"/>
              </a:ext>
            </a:extLst>
          </p:cNvPr>
          <p:cNvPicPr>
            <a:picLocks noChangeAspect="1"/>
          </p:cNvPicPr>
          <p:nvPr/>
        </p:nvPicPr>
        <p:blipFill>
          <a:blip r:embed="rId2">
            <a:extLst>
              <a:ext uri="{28A0092B-C50C-407E-A947-70E740481C1C}">
                <a14:useLocalDpi xmlns:a14="http://schemas.microsoft.com/office/drawing/2010/main" val="0"/>
              </a:ext>
            </a:extLst>
          </a:blip>
          <a:srcRect l="12178" b="16685"/>
          <a:stretch/>
        </p:blipFill>
        <p:spPr>
          <a:xfrm>
            <a:off x="0" y="2754087"/>
            <a:ext cx="4325917" cy="4103914"/>
          </a:xfrm>
          <a:prstGeom prst="rect">
            <a:avLst/>
          </a:prstGeom>
        </p:spPr>
      </p:pic>
      <p:sp>
        <p:nvSpPr>
          <p:cNvPr id="11" name="Title 1">
            <a:extLst>
              <a:ext uri="{FF2B5EF4-FFF2-40B4-BE49-F238E27FC236}">
                <a16:creationId xmlns:a16="http://schemas.microsoft.com/office/drawing/2014/main" id="{D2BD543F-D939-A8C7-FAFA-B555B276DBD7}"/>
              </a:ext>
            </a:extLst>
          </p:cNvPr>
          <p:cNvSpPr>
            <a:spLocks noGrp="1"/>
          </p:cNvSpPr>
          <p:nvPr>
            <p:ph type="ctrTitle"/>
          </p:nvPr>
        </p:nvSpPr>
        <p:spPr>
          <a:xfrm>
            <a:off x="1450428" y="990601"/>
            <a:ext cx="9145991" cy="3630384"/>
          </a:xfrm>
        </p:spPr>
        <p:txBody>
          <a:bodyPr anchor="b">
            <a:noAutofit/>
          </a:bodyPr>
          <a:lstStyle>
            <a:lvl1pPr algn="l">
              <a:defRPr sz="6500">
                <a:solidFill>
                  <a:schemeClr val="tx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D6DBE5D1-8623-4EBC-BE64-F118A957A6D2}" type="datetime1">
              <a:rPr lang="en-US" smtClean="0"/>
              <a:t>12/3/2025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471263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6" name="Picture 5" descr="A purple circle with black background&#10;&#10;AI-generated content may be incorrect.">
            <a:extLst>
              <a:ext uri="{FF2B5EF4-FFF2-40B4-BE49-F238E27FC236}">
                <a16:creationId xmlns:a16="http://schemas.microsoft.com/office/drawing/2014/main" id="{B90D1FE6-C620-8AEA-8E16-817F8F3005D7}"/>
              </a:ext>
            </a:extLst>
          </p:cNvPr>
          <p:cNvPicPr>
            <a:picLocks noChangeAspect="1"/>
          </p:cNvPicPr>
          <p:nvPr/>
        </p:nvPicPr>
        <p:blipFill>
          <a:blip r:embed="rId2">
            <a:extLst>
              <a:ext uri="{28A0092B-C50C-407E-A947-70E740481C1C}">
                <a14:useLocalDpi xmlns:a14="http://schemas.microsoft.com/office/drawing/2010/main" val="0"/>
              </a:ext>
            </a:extLst>
          </a:blip>
          <a:srcRect r="14905" b="19272"/>
          <a:stretch/>
        </p:blipFill>
        <p:spPr>
          <a:xfrm>
            <a:off x="7866083" y="2754085"/>
            <a:ext cx="4325917" cy="4103915"/>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347132" y="6529916"/>
            <a:ext cx="3284341" cy="328084"/>
          </a:xfrm>
          <a:prstGeom prst="rect">
            <a:avLst/>
          </a:prstGeom>
        </p:spPr>
        <p:txBody>
          <a:bodyPr/>
          <a:lstStyle/>
          <a:p>
            <a:fld id="{B75827B4-FD33-43BF-9F9D-5FEB6B504CD5}" type="datetime1">
              <a:rPr lang="en-US" smtClean="0"/>
              <a:t>12/3/2025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8192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614901" y="907302"/>
            <a:ext cx="4700219" cy="1808466"/>
          </a:xfrm>
        </p:spPr>
        <p:txBody>
          <a:bodyPr anchor="b">
            <a:normAutofit/>
          </a:bodyPr>
          <a:lstStyle>
            <a:lvl1pPr>
              <a:defRPr sz="4000"/>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176C507B-B242-4119-B1FF-3014636CAB61}"/>
              </a:ext>
            </a:extLst>
          </p:cNvPr>
          <p:cNvSpPr>
            <a:spLocks noGrp="1"/>
          </p:cNvSpPr>
          <p:nvPr>
            <p:ph type="pic" sz="quarter" idx="14"/>
          </p:nvPr>
        </p:nvSpPr>
        <p:spPr>
          <a:xfrm>
            <a:off x="358140" y="333756"/>
            <a:ext cx="5740908" cy="6190488"/>
          </a:xfrm>
          <a:custGeom>
            <a:avLst/>
            <a:gdLst>
              <a:gd name="connsiteX0" fmla="*/ 186643 w 5740908"/>
              <a:gd name="connsiteY0" fmla="*/ 0 h 6190488"/>
              <a:gd name="connsiteX1" fmla="*/ 5740908 w 5740908"/>
              <a:gd name="connsiteY1" fmla="*/ 0 h 6190488"/>
              <a:gd name="connsiteX2" fmla="*/ 5740908 w 5740908"/>
              <a:gd name="connsiteY2" fmla="*/ 6190488 h 6190488"/>
              <a:gd name="connsiteX3" fmla="*/ 186643 w 5740908"/>
              <a:gd name="connsiteY3" fmla="*/ 6190488 h 6190488"/>
              <a:gd name="connsiteX4" fmla="*/ 0 w 5740908"/>
              <a:gd name="connsiteY4" fmla="*/ 6003845 h 6190488"/>
              <a:gd name="connsiteX5" fmla="*/ 0 w 5740908"/>
              <a:gd name="connsiteY5" fmla="*/ 186643 h 6190488"/>
              <a:gd name="connsiteX6" fmla="*/ 186643 w 5740908"/>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0908" h="6190488">
                <a:moveTo>
                  <a:pt x="186643" y="0"/>
                </a:moveTo>
                <a:lnTo>
                  <a:pt x="5740908" y="0"/>
                </a:lnTo>
                <a:lnTo>
                  <a:pt x="5740908"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614901" y="2825496"/>
            <a:ext cx="4700219" cy="3125201"/>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a:extLst>
              <a:ext uri="{FF2B5EF4-FFF2-40B4-BE49-F238E27FC236}">
                <a16:creationId xmlns:a16="http://schemas.microsoft.com/office/drawing/2014/main" id="{168DD83C-D23D-6D82-F95D-3B845F07850D}"/>
              </a:ext>
            </a:extLst>
          </p:cNvPr>
          <p:cNvSpPr>
            <a:spLocks noGrp="1"/>
          </p:cNvSpPr>
          <p:nvPr>
            <p:ph type="dt" sz="half" idx="10"/>
          </p:nvPr>
        </p:nvSpPr>
        <p:spPr>
          <a:xfrm>
            <a:off x="7253745" y="6529914"/>
            <a:ext cx="1622776" cy="328085"/>
          </a:xfrm>
          <a:prstGeom prst="rect">
            <a:avLst/>
          </a:prstGeom>
        </p:spPr>
        <p:txBody>
          <a:bodyPr/>
          <a:lstStyle>
            <a:lvl1pPr>
              <a:defRPr>
                <a:solidFill>
                  <a:schemeClr val="tx1"/>
                </a:solidFill>
                <a:effectLst/>
              </a:defRPr>
            </a:lvl1pPr>
          </a:lstStyle>
          <a:p>
            <a:fld id="{49B3D67F-5079-4349-A370-6203DAA40BB5}" type="datetime1">
              <a:rPr lang="en-US" smtClean="0"/>
              <a:t>12/3/2025</a:t>
            </a:fld>
            <a:endParaRPr lang="en-US" dirty="0"/>
          </a:p>
        </p:txBody>
      </p:sp>
      <p:sp>
        <p:nvSpPr>
          <p:cNvPr id="9" name="Footer Placeholder 5">
            <a:extLst>
              <a:ext uri="{FF2B5EF4-FFF2-40B4-BE49-F238E27FC236}">
                <a16:creationId xmlns:a16="http://schemas.microsoft.com/office/drawing/2014/main" id="{AE25BD38-48AE-AB7F-6C54-5CB0286457FC}"/>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10" name="Slide Number Placeholder 6">
            <a:extLst>
              <a:ext uri="{FF2B5EF4-FFF2-40B4-BE49-F238E27FC236}">
                <a16:creationId xmlns:a16="http://schemas.microsoft.com/office/drawing/2014/main" id="{E6A02DBF-D88B-3129-23EF-1ECA540096B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11" name="Rectangle: Rounded Corners 10">
            <a:extLst>
              <a:ext uri="{FF2B5EF4-FFF2-40B4-BE49-F238E27FC236}">
                <a16:creationId xmlns:a16="http://schemas.microsoft.com/office/drawing/2014/main" id="{F4855E23-77DB-A52C-BC0E-EF3C3F4A95C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5724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3B13B15A-B652-48F5-A365-F1C590938A4C}" type="datetime1">
              <a:rPr lang="en-US" smtClean="0"/>
              <a:t>12/3/2025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2359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1BA0B4E8-F389-4DD5-B3EC-37E88D1AD78F}" type="datetime1">
              <a:rPr lang="en-US" smtClean="0"/>
              <a:t>12/3/2025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91329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A942A636-76C4-4EB1-A2CC-2ABF54421FE3}" type="datetime1">
              <a:rPr lang="en-US" smtClean="0"/>
              <a:t>12/3/2025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7824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95B423A5-C243-487B-A652-39F00748165E}" type="datetime1">
              <a:rPr lang="en-US" smtClean="0"/>
              <a:t>12/3/2025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4826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0430AD89-C002-420D-B2A6-406343AFF059}" type="datetime1">
              <a:rPr lang="en-US" smtClean="0"/>
              <a:t>12/3/2025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26583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60893" y="907303"/>
            <a:ext cx="10465073" cy="1132258"/>
          </a:xfrm>
        </p:spPr>
        <p:txBody>
          <a:bodyPr/>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60893" y="2367643"/>
            <a:ext cx="10465073" cy="3583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4BC6E8D4-25D1-4A44-BB87-23C6E7F03C94}" type="datetime1">
              <a:rPr lang="en-US" smtClean="0"/>
              <a:t>12/3/2025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88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21705" y="927238"/>
            <a:ext cx="6024894" cy="1143000"/>
          </a:xfrm>
        </p:spPr>
        <p:txBody>
          <a:bodyPr anchor="b"/>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C62C8996-C286-B245-2F06-E6E33F9907E0}"/>
              </a:ext>
            </a:extLst>
          </p:cNvPr>
          <p:cNvSpPr>
            <a:spLocks noGrp="1"/>
          </p:cNvSpPr>
          <p:nvPr>
            <p:ph type="pic" sz="quarter" idx="13"/>
          </p:nvPr>
        </p:nvSpPr>
        <p:spPr>
          <a:xfrm>
            <a:off x="358140" y="333756"/>
            <a:ext cx="4435746" cy="6190488"/>
          </a:xfrm>
          <a:custGeom>
            <a:avLst/>
            <a:gdLst>
              <a:gd name="connsiteX0" fmla="*/ 186643 w 4435746"/>
              <a:gd name="connsiteY0" fmla="*/ 0 h 6190488"/>
              <a:gd name="connsiteX1" fmla="*/ 4435746 w 4435746"/>
              <a:gd name="connsiteY1" fmla="*/ 0 h 6190488"/>
              <a:gd name="connsiteX2" fmla="*/ 4435746 w 4435746"/>
              <a:gd name="connsiteY2" fmla="*/ 6190488 h 6190488"/>
              <a:gd name="connsiteX3" fmla="*/ 186643 w 4435746"/>
              <a:gd name="connsiteY3" fmla="*/ 6190488 h 6190488"/>
              <a:gd name="connsiteX4" fmla="*/ 0 w 4435746"/>
              <a:gd name="connsiteY4" fmla="*/ 6003845 h 6190488"/>
              <a:gd name="connsiteX5" fmla="*/ 0 w 4435746"/>
              <a:gd name="connsiteY5" fmla="*/ 186643 h 6190488"/>
              <a:gd name="connsiteX6" fmla="*/ 186643 w 4435746"/>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5746" h="6190488">
                <a:moveTo>
                  <a:pt x="186643" y="0"/>
                </a:moveTo>
                <a:lnTo>
                  <a:pt x="4435746" y="0"/>
                </a:lnTo>
                <a:lnTo>
                  <a:pt x="4435746"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21704" y="2204566"/>
            <a:ext cx="6004263" cy="3766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321704" y="6529914"/>
            <a:ext cx="3554817" cy="328085"/>
          </a:xfrm>
          <a:prstGeom prst="rect">
            <a:avLst/>
          </a:prstGeom>
        </p:spPr>
        <p:txBody>
          <a:bodyPr/>
          <a:lstStyle/>
          <a:p>
            <a:fld id="{78F868A0-EF2B-4F3B-A196-0BED12045750}" type="datetime1">
              <a:rPr lang="en-US" smtClean="0"/>
              <a:t>12/3/2025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8660019" y="6529916"/>
            <a:ext cx="2805405" cy="328084"/>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3" name="Rectangle: Rounded Corners 2">
            <a:extLst>
              <a:ext uri="{FF2B5EF4-FFF2-40B4-BE49-F238E27FC236}">
                <a16:creationId xmlns:a16="http://schemas.microsoft.com/office/drawing/2014/main" id="{99886564-48A7-D356-B519-1753B487C993}"/>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8843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64B1540E-CB71-48F2-BE70-F5CE056CFE1B}" type="datetime1">
              <a:rPr lang="en-US" smtClean="0"/>
              <a:t>12/3/2025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8" name="Rectangle: Rounded Corners 7">
            <a:extLst>
              <a:ext uri="{FF2B5EF4-FFF2-40B4-BE49-F238E27FC236}">
                <a16:creationId xmlns:a16="http://schemas.microsoft.com/office/drawing/2014/main" id="{B05D4B22-4D6B-3463-9517-CEFA7D2A6E7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1774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5256"/>
            <a:ext cx="6037236" cy="1143000"/>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859536" y="2202135"/>
            <a:ext cx="6037365" cy="3748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6B0EB951-12A5-039B-D658-D0E726B23825}"/>
              </a:ext>
            </a:extLst>
          </p:cNvPr>
          <p:cNvSpPr>
            <a:spLocks noGrp="1"/>
          </p:cNvSpPr>
          <p:nvPr>
            <p:ph type="pic" sz="quarter" idx="13"/>
          </p:nvPr>
        </p:nvSpPr>
        <p:spPr>
          <a:xfrm>
            <a:off x="7400544" y="333756"/>
            <a:ext cx="4433316" cy="6190488"/>
          </a:xfrm>
          <a:custGeom>
            <a:avLst/>
            <a:gdLst>
              <a:gd name="connsiteX0" fmla="*/ 0 w 4433316"/>
              <a:gd name="connsiteY0" fmla="*/ 0 h 6190488"/>
              <a:gd name="connsiteX1" fmla="*/ 4246673 w 4433316"/>
              <a:gd name="connsiteY1" fmla="*/ 0 h 6190488"/>
              <a:gd name="connsiteX2" fmla="*/ 4433316 w 4433316"/>
              <a:gd name="connsiteY2" fmla="*/ 186643 h 6190488"/>
              <a:gd name="connsiteX3" fmla="*/ 4433316 w 4433316"/>
              <a:gd name="connsiteY3" fmla="*/ 6003845 h 6190488"/>
              <a:gd name="connsiteX4" fmla="*/ 4246673 w 4433316"/>
              <a:gd name="connsiteY4" fmla="*/ 6190488 h 6190488"/>
              <a:gd name="connsiteX5" fmla="*/ 0 w 4433316"/>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3316" h="6190488">
                <a:moveTo>
                  <a:pt x="0" y="0"/>
                </a:moveTo>
                <a:lnTo>
                  <a:pt x="4246673" y="0"/>
                </a:lnTo>
                <a:cubicBezTo>
                  <a:pt x="4349753" y="0"/>
                  <a:pt x="4433316" y="83563"/>
                  <a:pt x="4433316" y="186643"/>
                </a:cubicBezTo>
                <a:lnTo>
                  <a:pt x="4433316" y="6003845"/>
                </a:lnTo>
                <a:cubicBezTo>
                  <a:pt x="4433316" y="6106925"/>
                  <a:pt x="4349753" y="6190488"/>
                  <a:pt x="4246673"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347132" y="6529916"/>
            <a:ext cx="3284341" cy="328085"/>
          </a:xfrm>
          <a:prstGeom prst="rect">
            <a:avLst/>
          </a:prstGeom>
        </p:spPr>
        <p:txBody>
          <a:bodyPr/>
          <a:lstStyle/>
          <a:p>
            <a:fld id="{3D127003-26EA-4E29-A915-6163B9A3B02A}" type="datetime1">
              <a:rPr lang="en-US" smtClean="0"/>
              <a:t>12/3/2025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529916"/>
            <a:ext cx="2805405" cy="328084"/>
          </a:xfrm>
          <a:prstGeom prst="rect">
            <a:avLst/>
          </a:prstGeo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529916"/>
            <a:ext cx="429207" cy="328084"/>
          </a:xfrm>
          <a:prstGeom prst="rect">
            <a:avLst/>
          </a:prstGeom>
        </p:spPr>
        <p:txBody>
          <a:bodyPr/>
          <a:lstStyle/>
          <a:p>
            <a:fld id="{CC057153-B650-4DEB-B370-79DDCFDCE934}" type="slidenum">
              <a:rPr lang="en-US" smtClean="0"/>
              <a:t>‹#›</a:t>
            </a:fld>
            <a:endParaRPr lang="en-US" dirty="0"/>
          </a:p>
        </p:txBody>
      </p:sp>
      <p:sp>
        <p:nvSpPr>
          <p:cNvPr id="3" name="Rectangle: Rounded Corners 2">
            <a:extLst>
              <a:ext uri="{FF2B5EF4-FFF2-40B4-BE49-F238E27FC236}">
                <a16:creationId xmlns:a16="http://schemas.microsoft.com/office/drawing/2014/main" id="{28ED8B4C-3B70-7229-7BC1-2CA7F4228544}"/>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6890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24995" y="912388"/>
            <a:ext cx="6800971" cy="932688"/>
          </a:xfrm>
        </p:spPr>
        <p:txBody>
          <a:bodyPr anchor="b"/>
          <a:lstStyle>
            <a:lvl1pPr>
              <a:defRPr sz="44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D00EEA7-B56C-0FE1-DD57-6EA768316748}"/>
              </a:ext>
            </a:extLst>
          </p:cNvPr>
          <p:cNvSpPr>
            <a:spLocks noGrp="1"/>
          </p:cNvSpPr>
          <p:nvPr>
            <p:ph type="pic" sz="quarter" idx="13"/>
          </p:nvPr>
        </p:nvSpPr>
        <p:spPr>
          <a:xfrm>
            <a:off x="358140" y="333756"/>
            <a:ext cx="3665220" cy="6190488"/>
          </a:xfrm>
          <a:custGeom>
            <a:avLst/>
            <a:gdLst>
              <a:gd name="connsiteX0" fmla="*/ 186643 w 3665220"/>
              <a:gd name="connsiteY0" fmla="*/ 0 h 6190488"/>
              <a:gd name="connsiteX1" fmla="*/ 3665220 w 3665220"/>
              <a:gd name="connsiteY1" fmla="*/ 0 h 6190488"/>
              <a:gd name="connsiteX2" fmla="*/ 3665220 w 3665220"/>
              <a:gd name="connsiteY2" fmla="*/ 6190488 h 6190488"/>
              <a:gd name="connsiteX3" fmla="*/ 186643 w 3665220"/>
              <a:gd name="connsiteY3" fmla="*/ 6190488 h 6190488"/>
              <a:gd name="connsiteX4" fmla="*/ 0 w 3665220"/>
              <a:gd name="connsiteY4" fmla="*/ 6003845 h 6190488"/>
              <a:gd name="connsiteX5" fmla="*/ 0 w 3665220"/>
              <a:gd name="connsiteY5" fmla="*/ 186643 h 6190488"/>
              <a:gd name="connsiteX6" fmla="*/ 186643 w 3665220"/>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5220" h="6190488">
                <a:moveTo>
                  <a:pt x="186643" y="0"/>
                </a:moveTo>
                <a:lnTo>
                  <a:pt x="3665220" y="0"/>
                </a:lnTo>
                <a:lnTo>
                  <a:pt x="3665220"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524996" y="1997625"/>
            <a:ext cx="6800971" cy="394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529916"/>
            <a:ext cx="3494314" cy="328084"/>
          </a:xfrm>
          <a:prstGeom prst="rect">
            <a:avLst/>
          </a:prstGeom>
        </p:spPr>
        <p:txBody>
          <a:bodyPr/>
          <a:lstStyle/>
          <a:p>
            <a:fld id="{FC8398B2-10D9-44F6-A6BD-93FBB0F2ED95}" type="datetime1">
              <a:rPr lang="en-US" smtClean="0"/>
              <a:t>12/3/2025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8660019" y="6529916"/>
            <a:ext cx="2805405" cy="328084"/>
          </a:xfrm>
          <a:prstGeom prst="rect">
            <a:avLst/>
          </a:prstGeom>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42F2155E-50E7-C260-4CB2-28DE7F08650E}"/>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9824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99AA6AA-9FAC-AA42-597B-AAAAEDA9E09F}"/>
              </a:ext>
            </a:extLst>
          </p:cNvPr>
          <p:cNvSpPr>
            <a:spLocks noGrp="1"/>
          </p:cNvSpPr>
          <p:nvPr>
            <p:ph type="title"/>
          </p:nvPr>
        </p:nvSpPr>
        <p:spPr>
          <a:xfrm>
            <a:off x="859536" y="912388"/>
            <a:ext cx="6800971" cy="932688"/>
          </a:xfrm>
        </p:spPr>
        <p:txBody>
          <a:bodyPr anchor="b"/>
          <a:lstStyle>
            <a:lvl1pPr>
              <a:defRPr sz="4400"/>
            </a:lvl1pPr>
          </a:lstStyle>
          <a:p>
            <a:r>
              <a:rPr lang="en-US"/>
              <a:t>Click to edit Master title style</a:t>
            </a:r>
            <a:endParaRPr lang="en-US" dirty="0"/>
          </a:p>
        </p:txBody>
      </p:sp>
      <p:sp>
        <p:nvSpPr>
          <p:cNvPr id="16" name="Content Placeholder 7">
            <a:extLst>
              <a:ext uri="{FF2B5EF4-FFF2-40B4-BE49-F238E27FC236}">
                <a16:creationId xmlns:a16="http://schemas.microsoft.com/office/drawing/2014/main" id="{5F8572EB-0F19-5157-1262-D70FB246A99A}"/>
              </a:ext>
            </a:extLst>
          </p:cNvPr>
          <p:cNvSpPr>
            <a:spLocks noGrp="1"/>
          </p:cNvSpPr>
          <p:nvPr>
            <p:ph sz="quarter" idx="14"/>
          </p:nvPr>
        </p:nvSpPr>
        <p:spPr>
          <a:xfrm>
            <a:off x="859536" y="1997625"/>
            <a:ext cx="6800971" cy="394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1B842C4E-40FF-AB86-90DD-9230239CDAA9}"/>
              </a:ext>
            </a:extLst>
          </p:cNvPr>
          <p:cNvSpPr>
            <a:spLocks noGrp="1"/>
          </p:cNvSpPr>
          <p:nvPr>
            <p:ph type="pic" sz="quarter" idx="13"/>
          </p:nvPr>
        </p:nvSpPr>
        <p:spPr>
          <a:xfrm>
            <a:off x="8091732" y="333756"/>
            <a:ext cx="3742128" cy="6190488"/>
          </a:xfrm>
          <a:custGeom>
            <a:avLst/>
            <a:gdLst>
              <a:gd name="connsiteX0" fmla="*/ 0 w 3742128"/>
              <a:gd name="connsiteY0" fmla="*/ 0 h 6190488"/>
              <a:gd name="connsiteX1" fmla="*/ 3555485 w 3742128"/>
              <a:gd name="connsiteY1" fmla="*/ 0 h 6190488"/>
              <a:gd name="connsiteX2" fmla="*/ 3742128 w 3742128"/>
              <a:gd name="connsiteY2" fmla="*/ 186643 h 6190488"/>
              <a:gd name="connsiteX3" fmla="*/ 3742128 w 3742128"/>
              <a:gd name="connsiteY3" fmla="*/ 6003845 h 6190488"/>
              <a:gd name="connsiteX4" fmla="*/ 3555485 w 3742128"/>
              <a:gd name="connsiteY4" fmla="*/ 6190488 h 6190488"/>
              <a:gd name="connsiteX5" fmla="*/ 0 w 3742128"/>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128" h="6190488">
                <a:moveTo>
                  <a:pt x="0" y="0"/>
                </a:moveTo>
                <a:lnTo>
                  <a:pt x="3555485" y="0"/>
                </a:lnTo>
                <a:cubicBezTo>
                  <a:pt x="3658565" y="0"/>
                  <a:pt x="3742128" y="83563"/>
                  <a:pt x="3742128" y="186643"/>
                </a:cubicBezTo>
                <a:lnTo>
                  <a:pt x="3742128" y="6003845"/>
                </a:lnTo>
                <a:cubicBezTo>
                  <a:pt x="3742128" y="6106925"/>
                  <a:pt x="3658565" y="6190488"/>
                  <a:pt x="3555485"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47132" y="6529916"/>
            <a:ext cx="3284341" cy="328084"/>
          </a:xfrm>
          <a:prstGeom prst="rect">
            <a:avLst/>
          </a:prstGeom>
        </p:spPr>
        <p:txBody>
          <a:bodyPr/>
          <a:lstStyle/>
          <a:p>
            <a:fld id="{DCAE8F83-67FA-404A-B769-CAB4959C0FA7}" type="datetime1">
              <a:rPr lang="en-US" smtClean="0"/>
              <a:t>12/3/2025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529916"/>
            <a:ext cx="2805405" cy="328084"/>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529916"/>
            <a:ext cx="429207" cy="328084"/>
          </a:xfrm>
          <a:prstGeom prst="rect">
            <a:avLst/>
          </a:prstGeom>
        </p:spPr>
        <p:txBody>
          <a:bodyPr/>
          <a:lstStyle/>
          <a:p>
            <a:fld id="{CC057153-B650-4DEB-B370-79DDCFDCE934}" type="slidenum">
              <a:rPr lang="en-US" smtClean="0"/>
              <a:t>‹#›</a:t>
            </a:fld>
            <a:endParaRPr lang="en-US" dirty="0"/>
          </a:p>
        </p:txBody>
      </p:sp>
      <p:sp>
        <p:nvSpPr>
          <p:cNvPr id="2" name="Rectangle: Rounded Corners 1">
            <a:extLst>
              <a:ext uri="{FF2B5EF4-FFF2-40B4-BE49-F238E27FC236}">
                <a16:creationId xmlns:a16="http://schemas.microsoft.com/office/drawing/2014/main" id="{635E0701-D961-E590-72A4-CFE60A942FB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4587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5B410A-8F1F-C41B-C2EA-3ADD36BB7D5B}"/>
              </a:ext>
            </a:extLst>
          </p:cNvPr>
          <p:cNvSpPr>
            <a:spLocks noGrp="1"/>
          </p:cNvSpPr>
          <p:nvPr>
            <p:ph type="title"/>
          </p:nvPr>
        </p:nvSpPr>
        <p:spPr>
          <a:xfrm>
            <a:off x="7053972" y="907302"/>
            <a:ext cx="4361688" cy="1386965"/>
          </a:xfrm>
        </p:spPr>
        <p:txBody>
          <a:bodyPr anchor="t"/>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3675BA77-EBBB-9336-6E26-E6A278DEC64C}"/>
              </a:ext>
            </a:extLst>
          </p:cNvPr>
          <p:cNvSpPr>
            <a:spLocks noGrp="1"/>
          </p:cNvSpPr>
          <p:nvPr>
            <p:ph type="pic" sz="quarter" idx="13"/>
          </p:nvPr>
        </p:nvSpPr>
        <p:spPr>
          <a:xfrm>
            <a:off x="358140" y="333756"/>
            <a:ext cx="6253369" cy="6190488"/>
          </a:xfrm>
          <a:custGeom>
            <a:avLst/>
            <a:gdLst>
              <a:gd name="connsiteX0" fmla="*/ 186643 w 6253369"/>
              <a:gd name="connsiteY0" fmla="*/ 0 h 6190488"/>
              <a:gd name="connsiteX1" fmla="*/ 6253369 w 6253369"/>
              <a:gd name="connsiteY1" fmla="*/ 0 h 6190488"/>
              <a:gd name="connsiteX2" fmla="*/ 6253369 w 6253369"/>
              <a:gd name="connsiteY2" fmla="*/ 6190488 h 6190488"/>
              <a:gd name="connsiteX3" fmla="*/ 186643 w 6253369"/>
              <a:gd name="connsiteY3" fmla="*/ 6190488 h 6190488"/>
              <a:gd name="connsiteX4" fmla="*/ 0 w 6253369"/>
              <a:gd name="connsiteY4" fmla="*/ 6003845 h 6190488"/>
              <a:gd name="connsiteX5" fmla="*/ 0 w 6253369"/>
              <a:gd name="connsiteY5" fmla="*/ 186643 h 6190488"/>
              <a:gd name="connsiteX6" fmla="*/ 186643 w 6253369"/>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3369" h="6190488">
                <a:moveTo>
                  <a:pt x="186643" y="0"/>
                </a:moveTo>
                <a:lnTo>
                  <a:pt x="6253369" y="0"/>
                </a:lnTo>
                <a:lnTo>
                  <a:pt x="6253369" y="6190488"/>
                </a:lnTo>
                <a:lnTo>
                  <a:pt x="186643" y="6190488"/>
                </a:lnTo>
                <a:cubicBezTo>
                  <a:pt x="83563" y="6190488"/>
                  <a:pt x="0" y="6106925"/>
                  <a:pt x="0" y="6003845"/>
                </a:cubicBezTo>
                <a:lnTo>
                  <a:pt x="0" y="186643"/>
                </a:lnTo>
                <a:cubicBezTo>
                  <a:pt x="0" y="83563"/>
                  <a:pt x="83563" y="0"/>
                  <a:pt x="186643" y="0"/>
                </a:cubicBezTo>
                <a:close/>
              </a:path>
            </a:pathLst>
          </a:custGeo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endParaRPr lang="en-US" dirty="0"/>
          </a:p>
        </p:txBody>
      </p:sp>
      <p:sp>
        <p:nvSpPr>
          <p:cNvPr id="9" name="Content Placeholder 7">
            <a:extLst>
              <a:ext uri="{FF2B5EF4-FFF2-40B4-BE49-F238E27FC236}">
                <a16:creationId xmlns:a16="http://schemas.microsoft.com/office/drawing/2014/main" id="{CFD057C1-E5F9-48C1-C100-98561B816AC5}"/>
              </a:ext>
            </a:extLst>
          </p:cNvPr>
          <p:cNvSpPr>
            <a:spLocks noGrp="1"/>
          </p:cNvSpPr>
          <p:nvPr>
            <p:ph sz="quarter" idx="14"/>
          </p:nvPr>
        </p:nvSpPr>
        <p:spPr>
          <a:xfrm>
            <a:off x="7053972" y="2438545"/>
            <a:ext cx="4366917" cy="3512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529914"/>
            <a:ext cx="1622776" cy="328085"/>
          </a:xfrm>
          <a:prstGeom prst="rect">
            <a:avLst/>
          </a:prstGeom>
        </p:spPr>
        <p:txBody>
          <a:bodyPr/>
          <a:lstStyle>
            <a:lvl1pPr>
              <a:defRPr>
                <a:solidFill>
                  <a:schemeClr val="tx1"/>
                </a:solidFill>
                <a:effectLst/>
              </a:defRPr>
            </a:lvl1pPr>
          </a:lstStyle>
          <a:p>
            <a:fld id="{49B3D67F-5079-4349-A370-6203DAA40BB5}"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2" name="Rectangle: Rounded Corners 1">
            <a:extLst>
              <a:ext uri="{FF2B5EF4-FFF2-40B4-BE49-F238E27FC236}">
                <a16:creationId xmlns:a16="http://schemas.microsoft.com/office/drawing/2014/main" id="{EA9C6C39-F32F-7B92-4B04-DE603E8CAB22}"/>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1419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7302"/>
            <a:ext cx="4361688" cy="1386965"/>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59536" y="2438545"/>
            <a:ext cx="4366917" cy="3512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89A950D-4E95-617D-73A8-2088AA91A845}"/>
              </a:ext>
            </a:extLst>
          </p:cNvPr>
          <p:cNvSpPr>
            <a:spLocks noGrp="1"/>
          </p:cNvSpPr>
          <p:nvPr>
            <p:ph type="pic" sz="quarter" idx="13"/>
          </p:nvPr>
        </p:nvSpPr>
        <p:spPr>
          <a:xfrm>
            <a:off x="5749422" y="333756"/>
            <a:ext cx="6086539" cy="6190488"/>
          </a:xfrm>
          <a:custGeom>
            <a:avLst/>
            <a:gdLst>
              <a:gd name="connsiteX0" fmla="*/ 0 w 6086539"/>
              <a:gd name="connsiteY0" fmla="*/ 0 h 6181344"/>
              <a:gd name="connsiteX1" fmla="*/ 5900171 w 6086539"/>
              <a:gd name="connsiteY1" fmla="*/ 0 h 6181344"/>
              <a:gd name="connsiteX2" fmla="*/ 6086539 w 6086539"/>
              <a:gd name="connsiteY2" fmla="*/ 186368 h 6181344"/>
              <a:gd name="connsiteX3" fmla="*/ 6086539 w 6086539"/>
              <a:gd name="connsiteY3" fmla="*/ 5994976 h 6181344"/>
              <a:gd name="connsiteX4" fmla="*/ 5900171 w 6086539"/>
              <a:gd name="connsiteY4" fmla="*/ 6181344 h 6181344"/>
              <a:gd name="connsiteX5" fmla="*/ 0 w 6086539"/>
              <a:gd name="connsiteY5" fmla="*/ 6181344 h 61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6539" h="6181344">
                <a:moveTo>
                  <a:pt x="0" y="0"/>
                </a:moveTo>
                <a:lnTo>
                  <a:pt x="5900171" y="0"/>
                </a:lnTo>
                <a:cubicBezTo>
                  <a:pt x="6003099" y="0"/>
                  <a:pt x="6086539" y="83440"/>
                  <a:pt x="6086539" y="186368"/>
                </a:cubicBezTo>
                <a:lnTo>
                  <a:pt x="6086539" y="5994976"/>
                </a:lnTo>
                <a:cubicBezTo>
                  <a:pt x="6086539" y="6097904"/>
                  <a:pt x="6003099" y="6181344"/>
                  <a:pt x="5900171" y="6181344"/>
                </a:cubicBezTo>
                <a:lnTo>
                  <a:pt x="0" y="6181344"/>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29916"/>
            <a:ext cx="2031073" cy="328084"/>
          </a:xfrm>
          <a:prstGeom prst="rect">
            <a:avLst/>
          </a:prstGeom>
        </p:spPr>
        <p:txBody>
          <a:bodyPr/>
          <a:lstStyle/>
          <a:p>
            <a:fld id="{D5E635FD-01E5-4F9B-B7E3-4E8E4D553502}"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529916"/>
            <a:ext cx="2805405" cy="328084"/>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529916"/>
            <a:ext cx="429207" cy="328084"/>
          </a:xfrm>
          <a:prstGeom prst="rect">
            <a:avLst/>
          </a:prstGeo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4" name="Rectangle: Rounded Corners 3">
            <a:extLst>
              <a:ext uri="{FF2B5EF4-FFF2-40B4-BE49-F238E27FC236}">
                <a16:creationId xmlns:a16="http://schemas.microsoft.com/office/drawing/2014/main" id="{6C6B2973-B39B-795B-C998-BD99945AC583}"/>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322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D06E528-2C9F-FF0A-C704-D5311E88B5CA}"/>
              </a:ext>
            </a:extLst>
          </p:cNvPr>
          <p:cNvSpPr>
            <a:spLocks noGrp="1"/>
          </p:cNvSpPr>
          <p:nvPr>
            <p:ph type="title"/>
          </p:nvPr>
        </p:nvSpPr>
        <p:spPr>
          <a:xfrm>
            <a:off x="6882554" y="905256"/>
            <a:ext cx="4572000" cy="932688"/>
          </a:xfrm>
        </p:spPr>
        <p:txBody>
          <a:bodyPr anchor="b"/>
          <a:lstStyle>
            <a:lvl1pPr>
              <a:defRPr sz="3200"/>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98AE6960-1685-F3C4-C297-F7D9C123BDA2}"/>
              </a:ext>
            </a:extLst>
          </p:cNvPr>
          <p:cNvSpPr>
            <a:spLocks noGrp="1"/>
          </p:cNvSpPr>
          <p:nvPr>
            <p:ph type="pic" sz="quarter" idx="13"/>
          </p:nvPr>
        </p:nvSpPr>
        <p:spPr>
          <a:xfrm>
            <a:off x="358956" y="338328"/>
            <a:ext cx="6129344" cy="6181344"/>
          </a:xfrm>
          <a:custGeom>
            <a:avLst/>
            <a:gdLst>
              <a:gd name="connsiteX0" fmla="*/ 186368 w 6129344"/>
              <a:gd name="connsiteY0" fmla="*/ 0 h 6181344"/>
              <a:gd name="connsiteX1" fmla="*/ 6129344 w 6129344"/>
              <a:gd name="connsiteY1" fmla="*/ 0 h 6181344"/>
              <a:gd name="connsiteX2" fmla="*/ 6129344 w 6129344"/>
              <a:gd name="connsiteY2" fmla="*/ 6181344 h 6181344"/>
              <a:gd name="connsiteX3" fmla="*/ 186368 w 6129344"/>
              <a:gd name="connsiteY3" fmla="*/ 6181344 h 6181344"/>
              <a:gd name="connsiteX4" fmla="*/ 0 w 6129344"/>
              <a:gd name="connsiteY4" fmla="*/ 5994976 h 6181344"/>
              <a:gd name="connsiteX5" fmla="*/ 0 w 6129344"/>
              <a:gd name="connsiteY5" fmla="*/ 186368 h 6181344"/>
              <a:gd name="connsiteX6" fmla="*/ 186368 w 6129344"/>
              <a:gd name="connsiteY6" fmla="*/ 0 h 61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9344" h="6181344">
                <a:moveTo>
                  <a:pt x="186368" y="0"/>
                </a:moveTo>
                <a:lnTo>
                  <a:pt x="6129344" y="0"/>
                </a:lnTo>
                <a:lnTo>
                  <a:pt x="6129344" y="6181344"/>
                </a:lnTo>
                <a:lnTo>
                  <a:pt x="186368" y="6181344"/>
                </a:lnTo>
                <a:cubicBezTo>
                  <a:pt x="83440" y="6181344"/>
                  <a:pt x="0" y="6097904"/>
                  <a:pt x="0" y="5994976"/>
                </a:cubicBezTo>
                <a:lnTo>
                  <a:pt x="0" y="186368"/>
                </a:lnTo>
                <a:cubicBezTo>
                  <a:pt x="0" y="83440"/>
                  <a:pt x="83440" y="0"/>
                  <a:pt x="186368"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10" name="Content Placeholder 7">
            <a:extLst>
              <a:ext uri="{FF2B5EF4-FFF2-40B4-BE49-F238E27FC236}">
                <a16:creationId xmlns:a16="http://schemas.microsoft.com/office/drawing/2014/main" id="{F131C32E-547E-EA2F-5C03-0FE106459545}"/>
              </a:ext>
            </a:extLst>
          </p:cNvPr>
          <p:cNvSpPr>
            <a:spLocks noGrp="1"/>
          </p:cNvSpPr>
          <p:nvPr>
            <p:ph sz="quarter" idx="14"/>
          </p:nvPr>
        </p:nvSpPr>
        <p:spPr>
          <a:xfrm>
            <a:off x="6882554" y="1982048"/>
            <a:ext cx="4572000" cy="3968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529916"/>
            <a:ext cx="1772029" cy="328084"/>
          </a:xfrm>
          <a:prstGeom prst="rect">
            <a:avLst/>
          </a:prstGeom>
        </p:spPr>
        <p:txBody>
          <a:bodyPr/>
          <a:lstStyle>
            <a:lvl1pPr>
              <a:defRPr>
                <a:solidFill>
                  <a:schemeClr val="tx1"/>
                </a:solidFill>
                <a:effectLst/>
              </a:defRPr>
            </a:lvl1pPr>
          </a:lstStyle>
          <a:p>
            <a:fld id="{9DA120D7-D319-4C08-8AC1-3F29C25825B5}"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3" name="Rectangle: Rounded Corners 2">
            <a:extLst>
              <a:ext uri="{FF2B5EF4-FFF2-40B4-BE49-F238E27FC236}">
                <a16:creationId xmlns:a16="http://schemas.microsoft.com/office/drawing/2014/main" id="{3BBCC467-E248-3764-B263-C14CD99457D8}"/>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232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5256"/>
            <a:ext cx="4572000" cy="932688"/>
          </a:xfrm>
        </p:spPr>
        <p:txBody>
          <a:bodyPr anchor="b"/>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59536" y="1982048"/>
            <a:ext cx="4572000" cy="3968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4E3331A2-CF3B-E998-CF70-4A75C30A9245}"/>
              </a:ext>
            </a:extLst>
          </p:cNvPr>
          <p:cNvSpPr>
            <a:spLocks noGrp="1"/>
          </p:cNvSpPr>
          <p:nvPr>
            <p:ph type="pic" sz="quarter" idx="13"/>
          </p:nvPr>
        </p:nvSpPr>
        <p:spPr>
          <a:xfrm>
            <a:off x="5917720" y="333756"/>
            <a:ext cx="5916140" cy="6190488"/>
          </a:xfrm>
          <a:custGeom>
            <a:avLst/>
            <a:gdLst>
              <a:gd name="connsiteX0" fmla="*/ 0 w 5916140"/>
              <a:gd name="connsiteY0" fmla="*/ 0 h 6190488"/>
              <a:gd name="connsiteX1" fmla="*/ 5729497 w 5916140"/>
              <a:gd name="connsiteY1" fmla="*/ 0 h 6190488"/>
              <a:gd name="connsiteX2" fmla="*/ 5916140 w 5916140"/>
              <a:gd name="connsiteY2" fmla="*/ 186643 h 6190488"/>
              <a:gd name="connsiteX3" fmla="*/ 5916140 w 5916140"/>
              <a:gd name="connsiteY3" fmla="*/ 6003845 h 6190488"/>
              <a:gd name="connsiteX4" fmla="*/ 5729497 w 5916140"/>
              <a:gd name="connsiteY4" fmla="*/ 6190488 h 6190488"/>
              <a:gd name="connsiteX5" fmla="*/ 0 w 5916140"/>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6140" h="6190488">
                <a:moveTo>
                  <a:pt x="0" y="0"/>
                </a:moveTo>
                <a:lnTo>
                  <a:pt x="5729497" y="0"/>
                </a:lnTo>
                <a:cubicBezTo>
                  <a:pt x="5832577" y="0"/>
                  <a:pt x="5916140" y="83563"/>
                  <a:pt x="5916140" y="186643"/>
                </a:cubicBezTo>
                <a:lnTo>
                  <a:pt x="5916140" y="6003845"/>
                </a:lnTo>
                <a:cubicBezTo>
                  <a:pt x="5916140" y="6106925"/>
                  <a:pt x="5832577" y="6190488"/>
                  <a:pt x="5729497"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3" y="6529916"/>
            <a:ext cx="2031073" cy="328084"/>
          </a:xfrm>
          <a:prstGeom prst="rect">
            <a:avLst/>
          </a:prstGeom>
        </p:spPr>
        <p:txBody>
          <a:bodyPr/>
          <a:lstStyle/>
          <a:p>
            <a:fld id="{EBEC7127-1401-4DC9-A2BE-769D7BC81B47}"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529916"/>
            <a:ext cx="2805405" cy="328084"/>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529916"/>
            <a:ext cx="429207" cy="328084"/>
          </a:xfrm>
          <a:prstGeom prst="rect">
            <a:avLst/>
          </a:prstGeo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4" name="Rectangle: Rounded Corners 3">
            <a:extLst>
              <a:ext uri="{FF2B5EF4-FFF2-40B4-BE49-F238E27FC236}">
                <a16:creationId xmlns:a16="http://schemas.microsoft.com/office/drawing/2014/main" id="{441A81A3-09AD-4886-CA58-1C5308FB34ED}"/>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3942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03044" y="907299"/>
            <a:ext cx="3222923" cy="1203162"/>
          </a:xfrm>
        </p:spPr>
        <p:txBody>
          <a:bodyPr anchor="b">
            <a:normAutofit/>
          </a:bodyPr>
          <a:lstStyle>
            <a:lvl1pPr>
              <a:defRPr sz="3200"/>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E26FC952-7E45-FC54-E540-F375172C0E20}"/>
              </a:ext>
            </a:extLst>
          </p:cNvPr>
          <p:cNvSpPr>
            <a:spLocks noGrp="1"/>
          </p:cNvSpPr>
          <p:nvPr>
            <p:ph type="pic" sz="quarter" idx="13"/>
          </p:nvPr>
        </p:nvSpPr>
        <p:spPr>
          <a:xfrm>
            <a:off x="358140" y="333756"/>
            <a:ext cx="7226004" cy="6190488"/>
          </a:xfrm>
          <a:custGeom>
            <a:avLst/>
            <a:gdLst>
              <a:gd name="connsiteX0" fmla="*/ 186643 w 7226004"/>
              <a:gd name="connsiteY0" fmla="*/ 0 h 6190488"/>
              <a:gd name="connsiteX1" fmla="*/ 7226004 w 7226004"/>
              <a:gd name="connsiteY1" fmla="*/ 0 h 6190488"/>
              <a:gd name="connsiteX2" fmla="*/ 7226004 w 7226004"/>
              <a:gd name="connsiteY2" fmla="*/ 6190488 h 6190488"/>
              <a:gd name="connsiteX3" fmla="*/ 186643 w 7226004"/>
              <a:gd name="connsiteY3" fmla="*/ 6190488 h 6190488"/>
              <a:gd name="connsiteX4" fmla="*/ 0 w 7226004"/>
              <a:gd name="connsiteY4" fmla="*/ 6003845 h 6190488"/>
              <a:gd name="connsiteX5" fmla="*/ 0 w 7226004"/>
              <a:gd name="connsiteY5" fmla="*/ 186643 h 6190488"/>
              <a:gd name="connsiteX6" fmla="*/ 186643 w 7226004"/>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004" h="6190488">
                <a:moveTo>
                  <a:pt x="186643" y="0"/>
                </a:moveTo>
                <a:lnTo>
                  <a:pt x="7226004" y="0"/>
                </a:lnTo>
                <a:lnTo>
                  <a:pt x="7226004"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03044" y="2240265"/>
            <a:ext cx="3222923" cy="371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103044" y="6529915"/>
            <a:ext cx="922372" cy="328084"/>
          </a:xfrm>
          <a:prstGeom prst="rect">
            <a:avLst/>
          </a:prstGeom>
        </p:spPr>
        <p:txBody>
          <a:bodyPr/>
          <a:lstStyle/>
          <a:p>
            <a:fld id="{16B7840A-2968-4A25-82F8-DF7BABF97BC1}" type="datetime1">
              <a:rPr lang="en-US" smtClean="0"/>
              <a:t>12/3/2025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025417" y="6529915"/>
            <a:ext cx="2390244" cy="328084"/>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5" name="Rectangle: Rounded Corners 4">
            <a:extLst>
              <a:ext uri="{FF2B5EF4-FFF2-40B4-BE49-F238E27FC236}">
                <a16:creationId xmlns:a16="http://schemas.microsoft.com/office/drawing/2014/main" id="{DCB9005A-8E92-C720-BABE-52545C043BA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3472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7299"/>
            <a:ext cx="3351329" cy="1203161"/>
          </a:xfrm>
        </p:spPr>
        <p:txBody>
          <a:bodyPr anchor="b">
            <a:normAutofit/>
          </a:bodyPr>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59536" y="2244789"/>
            <a:ext cx="3351329" cy="37059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93031C5B-201F-65FC-977A-E04E980A8D1F}"/>
              </a:ext>
            </a:extLst>
          </p:cNvPr>
          <p:cNvSpPr>
            <a:spLocks noGrp="1"/>
          </p:cNvSpPr>
          <p:nvPr>
            <p:ph type="pic" sz="quarter" idx="13"/>
          </p:nvPr>
        </p:nvSpPr>
        <p:spPr>
          <a:xfrm>
            <a:off x="4761780" y="333756"/>
            <a:ext cx="7072080" cy="6190488"/>
          </a:xfrm>
          <a:custGeom>
            <a:avLst/>
            <a:gdLst>
              <a:gd name="connsiteX0" fmla="*/ 0 w 7072080"/>
              <a:gd name="connsiteY0" fmla="*/ 0 h 6190488"/>
              <a:gd name="connsiteX1" fmla="*/ 6885437 w 7072080"/>
              <a:gd name="connsiteY1" fmla="*/ 0 h 6190488"/>
              <a:gd name="connsiteX2" fmla="*/ 7072080 w 7072080"/>
              <a:gd name="connsiteY2" fmla="*/ 186643 h 6190488"/>
              <a:gd name="connsiteX3" fmla="*/ 7072080 w 7072080"/>
              <a:gd name="connsiteY3" fmla="*/ 6003845 h 6190488"/>
              <a:gd name="connsiteX4" fmla="*/ 6885437 w 7072080"/>
              <a:gd name="connsiteY4" fmla="*/ 6190488 h 6190488"/>
              <a:gd name="connsiteX5" fmla="*/ 0 w 7072080"/>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2080" h="6190488">
                <a:moveTo>
                  <a:pt x="0" y="0"/>
                </a:moveTo>
                <a:lnTo>
                  <a:pt x="6885437" y="0"/>
                </a:lnTo>
                <a:cubicBezTo>
                  <a:pt x="6988517" y="0"/>
                  <a:pt x="7072080" y="83563"/>
                  <a:pt x="7072080" y="186643"/>
                </a:cubicBezTo>
                <a:lnTo>
                  <a:pt x="7072080" y="6003845"/>
                </a:lnTo>
                <a:cubicBezTo>
                  <a:pt x="7072080" y="6106925"/>
                  <a:pt x="6988517" y="6190488"/>
                  <a:pt x="6885437"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3" y="6529916"/>
            <a:ext cx="1067625" cy="328084"/>
          </a:xfrm>
          <a:prstGeom prst="rect">
            <a:avLst/>
          </a:prstGeom>
        </p:spPr>
        <p:txBody>
          <a:bodyPr/>
          <a:lstStyle/>
          <a:p>
            <a:fld id="{E2ABEC49-741E-472F-866C-AE933A56DB01}"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529916"/>
            <a:ext cx="2805405" cy="328084"/>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529916"/>
            <a:ext cx="429207" cy="328084"/>
          </a:xfrm>
          <a:prstGeom prst="rect">
            <a:avLst/>
          </a:prstGeo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4" name="Rectangle: Rounded Corners 3">
            <a:extLst>
              <a:ext uri="{FF2B5EF4-FFF2-40B4-BE49-F238E27FC236}">
                <a16:creationId xmlns:a16="http://schemas.microsoft.com/office/drawing/2014/main" id="{75A9B769-FEAE-2962-E26F-2A44DC7B32A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6238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00265" y="907300"/>
            <a:ext cx="3025702" cy="2114466"/>
          </a:xfrm>
        </p:spPr>
        <p:txBody>
          <a:bodyPr anchor="b"/>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D58BC462-E794-03C0-9112-F7F3BCEED143}"/>
              </a:ext>
            </a:extLst>
          </p:cNvPr>
          <p:cNvSpPr>
            <a:spLocks noGrp="1"/>
          </p:cNvSpPr>
          <p:nvPr>
            <p:ph type="pic" sz="quarter" idx="13"/>
          </p:nvPr>
        </p:nvSpPr>
        <p:spPr>
          <a:xfrm>
            <a:off x="358140" y="333756"/>
            <a:ext cx="7423225" cy="6190488"/>
          </a:xfrm>
          <a:custGeom>
            <a:avLst/>
            <a:gdLst>
              <a:gd name="connsiteX0" fmla="*/ 186643 w 7423225"/>
              <a:gd name="connsiteY0" fmla="*/ 0 h 6190488"/>
              <a:gd name="connsiteX1" fmla="*/ 7423225 w 7423225"/>
              <a:gd name="connsiteY1" fmla="*/ 0 h 6190488"/>
              <a:gd name="connsiteX2" fmla="*/ 7423225 w 7423225"/>
              <a:gd name="connsiteY2" fmla="*/ 6190488 h 6190488"/>
              <a:gd name="connsiteX3" fmla="*/ 186643 w 7423225"/>
              <a:gd name="connsiteY3" fmla="*/ 6190488 h 6190488"/>
              <a:gd name="connsiteX4" fmla="*/ 0 w 7423225"/>
              <a:gd name="connsiteY4" fmla="*/ 6003845 h 6190488"/>
              <a:gd name="connsiteX5" fmla="*/ 0 w 7423225"/>
              <a:gd name="connsiteY5" fmla="*/ 186643 h 6190488"/>
              <a:gd name="connsiteX6" fmla="*/ 186643 w 7423225"/>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3225" h="6190488">
                <a:moveTo>
                  <a:pt x="186643" y="0"/>
                </a:moveTo>
                <a:lnTo>
                  <a:pt x="7423225" y="0"/>
                </a:lnTo>
                <a:lnTo>
                  <a:pt x="7423225"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00265" y="3156095"/>
            <a:ext cx="3025702" cy="2794596"/>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529915"/>
            <a:ext cx="1003659" cy="328084"/>
          </a:xfrm>
          <a:prstGeom prst="rect">
            <a:avLst/>
          </a:prstGeom>
        </p:spPr>
        <p:txBody>
          <a:bodyPr/>
          <a:lstStyle>
            <a:lvl1pPr>
              <a:defRPr>
                <a:solidFill>
                  <a:schemeClr val="tx1"/>
                </a:solidFill>
                <a:effectLst/>
              </a:defRPr>
            </a:lvl1pPr>
          </a:lstStyle>
          <a:p>
            <a:fld id="{CB6BE5AC-BF33-4FE2-ADBE-F1A4AA52AA84}"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529915"/>
            <a:ext cx="2068899"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4" name="Rectangle: Rounded Corners 3">
            <a:extLst>
              <a:ext uri="{FF2B5EF4-FFF2-40B4-BE49-F238E27FC236}">
                <a16:creationId xmlns:a16="http://schemas.microsoft.com/office/drawing/2014/main" id="{B3CB8547-3131-E62F-78BD-1E2AB8979C91}"/>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8644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03850" y="907302"/>
            <a:ext cx="4222117" cy="3697488"/>
          </a:xfrm>
        </p:spPr>
        <p:txBody>
          <a:bodyPr anchor="b">
            <a:normAutofit/>
          </a:bodyPr>
          <a:lstStyle>
            <a:lvl1pPr algn="l">
              <a:defRPr sz="5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03850" y="4731335"/>
            <a:ext cx="4222117" cy="1219362"/>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3E190545-F7D8-0D1C-1BCC-C670CFFE0C60}"/>
              </a:ext>
            </a:extLst>
          </p:cNvPr>
          <p:cNvSpPr>
            <a:spLocks noGrp="1"/>
          </p:cNvSpPr>
          <p:nvPr>
            <p:ph type="pic" sz="quarter" idx="14"/>
          </p:nvPr>
        </p:nvSpPr>
        <p:spPr>
          <a:xfrm>
            <a:off x="358140" y="333756"/>
            <a:ext cx="6226810" cy="6190488"/>
          </a:xfrm>
          <a:custGeom>
            <a:avLst/>
            <a:gdLst>
              <a:gd name="connsiteX0" fmla="*/ 186643 w 6226810"/>
              <a:gd name="connsiteY0" fmla="*/ 0 h 6190488"/>
              <a:gd name="connsiteX1" fmla="*/ 6226810 w 6226810"/>
              <a:gd name="connsiteY1" fmla="*/ 0 h 6190488"/>
              <a:gd name="connsiteX2" fmla="*/ 6226810 w 6226810"/>
              <a:gd name="connsiteY2" fmla="*/ 6190488 h 6190488"/>
              <a:gd name="connsiteX3" fmla="*/ 186643 w 6226810"/>
              <a:gd name="connsiteY3" fmla="*/ 6190488 h 6190488"/>
              <a:gd name="connsiteX4" fmla="*/ 0 w 6226810"/>
              <a:gd name="connsiteY4" fmla="*/ 6003845 h 6190488"/>
              <a:gd name="connsiteX5" fmla="*/ 0 w 6226810"/>
              <a:gd name="connsiteY5" fmla="*/ 186643 h 6190488"/>
              <a:gd name="connsiteX6" fmla="*/ 186643 w 6226810"/>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6810" h="6190488">
                <a:moveTo>
                  <a:pt x="186643" y="0"/>
                </a:moveTo>
                <a:lnTo>
                  <a:pt x="6226810" y="0"/>
                </a:lnTo>
                <a:lnTo>
                  <a:pt x="6226810" y="6190488"/>
                </a:lnTo>
                <a:lnTo>
                  <a:pt x="186643" y="6190488"/>
                </a:lnTo>
                <a:cubicBezTo>
                  <a:pt x="83563" y="6190488"/>
                  <a:pt x="0" y="6106925"/>
                  <a:pt x="0" y="6003845"/>
                </a:cubicBezTo>
                <a:lnTo>
                  <a:pt x="0" y="186643"/>
                </a:lnTo>
                <a:cubicBezTo>
                  <a:pt x="0" y="83563"/>
                  <a:pt x="83563" y="0"/>
                  <a:pt x="186643" y="0"/>
                </a:cubicBezTo>
                <a:close/>
              </a:path>
            </a:pathLst>
          </a:custGeo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529916"/>
            <a:ext cx="1707625" cy="328084"/>
          </a:xfrm>
          <a:prstGeom prst="rect">
            <a:avLst/>
          </a:prstGeom>
        </p:spPr>
        <p:txBody>
          <a:bodyPr/>
          <a:lstStyle>
            <a:lvl1pPr>
              <a:defRPr>
                <a:solidFill>
                  <a:schemeClr val="tx1"/>
                </a:solidFill>
                <a:effectLst/>
              </a:defRPr>
            </a:lvl1pPr>
          </a:lstStyle>
          <a:p>
            <a:fld id="{254E9985-91B3-42C8-B8D8-B565E04A5E57}" type="datetime1">
              <a:rPr lang="en-US" smtClean="0"/>
              <a:t>12/3/2025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7" name="Rectangle: Rounded Corners 6">
            <a:extLst>
              <a:ext uri="{FF2B5EF4-FFF2-40B4-BE49-F238E27FC236}">
                <a16:creationId xmlns:a16="http://schemas.microsoft.com/office/drawing/2014/main" id="{E5DF5215-34B8-BE6B-A816-58B2F37B1D55}"/>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97168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851A88DF-44ED-436B-99D1-0B8CC5A92D9A}"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06465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BEC9FA1C-AA60-4CCE-B788-3849E413B634}"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75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a:prstGeom prst="rect">
            <a:avLst/>
          </a:prstGeom>
        </p:spPr>
        <p:txBody>
          <a:bodyPr/>
          <a:lstStyle/>
          <a:p>
            <a:fld id="{401AF4C7-240F-4AB8-A2FA-D99DF3F7CE1C}"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a:prstGeom prst="rect">
            <a:avLst/>
          </a:prstGeo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5256648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707AF85-94F0-A688-031E-5C9B12E7DA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46" y="1810322"/>
            <a:ext cx="4547183" cy="4444173"/>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0FEB7308-4C28-B462-9DD9-8D821D48BBBA}"/>
              </a:ext>
            </a:extLst>
          </p:cNvPr>
          <p:cNvSpPr>
            <a:spLocks noGrp="1"/>
          </p:cNvSpPr>
          <p:nvPr>
            <p:ph type="pic" sz="quarter" idx="16"/>
          </p:nvPr>
        </p:nvSpPr>
        <p:spPr>
          <a:xfrm>
            <a:off x="898331" y="2044501"/>
            <a:ext cx="3975817" cy="3975817"/>
          </a:xfrm>
          <a:custGeom>
            <a:avLst/>
            <a:gdLst>
              <a:gd name="connsiteX0" fmla="*/ 1987909 w 3975817"/>
              <a:gd name="connsiteY0" fmla="*/ 0 h 3975817"/>
              <a:gd name="connsiteX1" fmla="*/ 3975817 w 3975817"/>
              <a:gd name="connsiteY1" fmla="*/ 1987909 h 3975817"/>
              <a:gd name="connsiteX2" fmla="*/ 1987909 w 3975817"/>
              <a:gd name="connsiteY2" fmla="*/ 3975817 h 3975817"/>
              <a:gd name="connsiteX3" fmla="*/ 0 w 3975817"/>
              <a:gd name="connsiteY3" fmla="*/ 1987909 h 3975817"/>
              <a:gd name="connsiteX4" fmla="*/ 1987909 w 3975817"/>
              <a:gd name="connsiteY4" fmla="*/ 0 h 397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5817" h="3975817">
                <a:moveTo>
                  <a:pt x="1987909" y="0"/>
                </a:moveTo>
                <a:cubicBezTo>
                  <a:pt x="3085800" y="0"/>
                  <a:pt x="3975817" y="890017"/>
                  <a:pt x="3975817" y="1987909"/>
                </a:cubicBezTo>
                <a:cubicBezTo>
                  <a:pt x="3975817" y="3085800"/>
                  <a:pt x="3085800" y="3975817"/>
                  <a:pt x="1987909" y="3975817"/>
                </a:cubicBezTo>
                <a:cubicBezTo>
                  <a:pt x="890017" y="3975817"/>
                  <a:pt x="0" y="3085800"/>
                  <a:pt x="0" y="1987909"/>
                </a:cubicBezTo>
                <a:cubicBezTo>
                  <a:pt x="0" y="890017"/>
                  <a:pt x="890017" y="0"/>
                  <a:pt x="1987909"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096000" y="1828800"/>
            <a:ext cx="5483355"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387AD299-DE61-4CBB-BC93-03EDAFFAD605}"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37120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BFD4E-5044-9769-5E8F-5BEC1C2A2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48" y="2271376"/>
            <a:ext cx="4155294" cy="4061162"/>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4" name="Picture Placeholder 13">
            <a:extLst>
              <a:ext uri="{FF2B5EF4-FFF2-40B4-BE49-F238E27FC236}">
                <a16:creationId xmlns:a16="http://schemas.microsoft.com/office/drawing/2014/main" id="{D4DA44E7-3265-78D1-59E3-AEFDF6112DD6}"/>
              </a:ext>
            </a:extLst>
          </p:cNvPr>
          <p:cNvSpPr>
            <a:spLocks noGrp="1"/>
          </p:cNvSpPr>
          <p:nvPr>
            <p:ph type="pic" sz="quarter" idx="16"/>
          </p:nvPr>
        </p:nvSpPr>
        <p:spPr>
          <a:xfrm>
            <a:off x="873710" y="2485372"/>
            <a:ext cx="3633170" cy="3633170"/>
          </a:xfrm>
          <a:custGeom>
            <a:avLst/>
            <a:gdLst>
              <a:gd name="connsiteX0" fmla="*/ 1816585 w 3633170"/>
              <a:gd name="connsiteY0" fmla="*/ 0 h 3633170"/>
              <a:gd name="connsiteX1" fmla="*/ 3633170 w 3633170"/>
              <a:gd name="connsiteY1" fmla="*/ 1816585 h 3633170"/>
              <a:gd name="connsiteX2" fmla="*/ 1816585 w 3633170"/>
              <a:gd name="connsiteY2" fmla="*/ 3633170 h 3633170"/>
              <a:gd name="connsiteX3" fmla="*/ 0 w 3633170"/>
              <a:gd name="connsiteY3" fmla="*/ 1816585 h 3633170"/>
              <a:gd name="connsiteX4" fmla="*/ 1816585 w 3633170"/>
              <a:gd name="connsiteY4" fmla="*/ 0 h 3633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3170" h="3633170">
                <a:moveTo>
                  <a:pt x="1816585" y="0"/>
                </a:moveTo>
                <a:cubicBezTo>
                  <a:pt x="2819857" y="0"/>
                  <a:pt x="3633170" y="813313"/>
                  <a:pt x="3633170" y="1816585"/>
                </a:cubicBezTo>
                <a:cubicBezTo>
                  <a:pt x="3633170" y="2819857"/>
                  <a:pt x="2819857" y="3633170"/>
                  <a:pt x="1816585" y="3633170"/>
                </a:cubicBezTo>
                <a:cubicBezTo>
                  <a:pt x="813313" y="3633170"/>
                  <a:pt x="0" y="2819857"/>
                  <a:pt x="0" y="1816585"/>
                </a:cubicBezTo>
                <a:cubicBezTo>
                  <a:pt x="0" y="813313"/>
                  <a:pt x="813313" y="0"/>
                  <a:pt x="1816585"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FB9632C8-AF7D-4924-8414-5F0F98946906}"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568291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50B4B-78CB-E542-02D9-864CE61BF8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7715" y="2311121"/>
            <a:ext cx="4085820" cy="3993262"/>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AA5E0D2B-AF9D-6520-DEF7-6EF60AC4660E}"/>
              </a:ext>
            </a:extLst>
          </p:cNvPr>
          <p:cNvSpPr>
            <a:spLocks noGrp="1"/>
          </p:cNvSpPr>
          <p:nvPr>
            <p:ph type="pic" sz="quarter" idx="16"/>
          </p:nvPr>
        </p:nvSpPr>
        <p:spPr>
          <a:xfrm>
            <a:off x="694412" y="2521539"/>
            <a:ext cx="3572426" cy="3572426"/>
          </a:xfrm>
          <a:custGeom>
            <a:avLst/>
            <a:gdLst>
              <a:gd name="connsiteX0" fmla="*/ 1786213 w 3572426"/>
              <a:gd name="connsiteY0" fmla="*/ 0 h 3572426"/>
              <a:gd name="connsiteX1" fmla="*/ 3572426 w 3572426"/>
              <a:gd name="connsiteY1" fmla="*/ 1786213 h 3572426"/>
              <a:gd name="connsiteX2" fmla="*/ 1786213 w 3572426"/>
              <a:gd name="connsiteY2" fmla="*/ 3572426 h 3572426"/>
              <a:gd name="connsiteX3" fmla="*/ 0 w 3572426"/>
              <a:gd name="connsiteY3" fmla="*/ 1786213 h 3572426"/>
              <a:gd name="connsiteX4" fmla="*/ 1786213 w 3572426"/>
              <a:gd name="connsiteY4" fmla="*/ 0 h 357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2426" h="3572426">
                <a:moveTo>
                  <a:pt x="1786213" y="0"/>
                </a:moveTo>
                <a:cubicBezTo>
                  <a:pt x="2772711" y="0"/>
                  <a:pt x="3572426" y="799715"/>
                  <a:pt x="3572426" y="1786213"/>
                </a:cubicBezTo>
                <a:cubicBezTo>
                  <a:pt x="3572426" y="2772711"/>
                  <a:pt x="2772711" y="3572426"/>
                  <a:pt x="1786213" y="3572426"/>
                </a:cubicBezTo>
                <a:cubicBezTo>
                  <a:pt x="799715" y="3572426"/>
                  <a:pt x="0" y="2772711"/>
                  <a:pt x="0" y="1786213"/>
                </a:cubicBezTo>
                <a:cubicBezTo>
                  <a:pt x="0" y="799715"/>
                  <a:pt x="799715" y="0"/>
                  <a:pt x="1786213"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CB60CA09-D196-4E75-A4BA-F561F149C1FC}"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42614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25626D2-80B1-31C0-8C4C-03AEBF6B45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5066" y="2105276"/>
            <a:ext cx="4085820" cy="3993262"/>
          </a:xfrm>
          <a:prstGeom prst="rect">
            <a:avLst/>
          </a:prstGeom>
        </p:spPr>
      </p:pic>
      <p:sp>
        <p:nvSpPr>
          <p:cNvPr id="17" name="Title 1">
            <a:extLst>
              <a:ext uri="{FF2B5EF4-FFF2-40B4-BE49-F238E27FC236}">
                <a16:creationId xmlns:a16="http://schemas.microsoft.com/office/drawing/2014/main" id="{FB8AD6A1-C215-DFF8-ECFA-D092D628B627}"/>
              </a:ext>
            </a:extLst>
          </p:cNvPr>
          <p:cNvSpPr>
            <a:spLocks noGrp="1"/>
          </p:cNvSpPr>
          <p:nvPr>
            <p:ph type="title"/>
          </p:nvPr>
        </p:nvSpPr>
        <p:spPr>
          <a:xfrm>
            <a:off x="612647" y="907303"/>
            <a:ext cx="10966706" cy="1132258"/>
          </a:xfrm>
        </p:spPr>
        <p:txBody>
          <a:bodyPr/>
          <a:lstStyle>
            <a:lvl1pPr>
              <a:defRPr>
                <a:latin typeface="+mj-lt"/>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2F6745D6-F853-FF75-28EF-2DD864956FC7}"/>
              </a:ext>
            </a:extLst>
          </p:cNvPr>
          <p:cNvSpPr>
            <a:spLocks noGrp="1"/>
          </p:cNvSpPr>
          <p:nvPr>
            <p:ph type="body" sz="half" idx="2"/>
          </p:nvPr>
        </p:nvSpPr>
        <p:spPr>
          <a:xfrm>
            <a:off x="612647" y="2311121"/>
            <a:ext cx="6158266" cy="3993262"/>
          </a:xfrm>
        </p:spPr>
        <p:txBody>
          <a:bodyPr anchor="t">
            <a:normAutofit/>
          </a:bodyPr>
          <a:lstStyle>
            <a:lvl1pPr marL="0" indent="0">
              <a:buNone/>
              <a:defRPr sz="1400"/>
            </a:lvl1pPr>
            <a:lvl2pPr marL="457200" indent="0">
              <a:buNone/>
              <a:defRPr sz="1200"/>
            </a:lvl2pPr>
            <a:lvl3pPr marL="914400" indent="0">
              <a:buNone/>
              <a:defRPr sz="1100"/>
            </a:lvl3pPr>
            <a:lvl4pPr marL="1371600" indent="0">
              <a:buNone/>
              <a:defRPr sz="900"/>
            </a:lvl4pPr>
            <a:lvl5pPr marL="1828800" indent="0">
              <a:buNone/>
              <a:defRPr sz="9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a:extLst>
              <a:ext uri="{FF2B5EF4-FFF2-40B4-BE49-F238E27FC236}">
                <a16:creationId xmlns:a16="http://schemas.microsoft.com/office/drawing/2014/main" id="{D366C839-A25F-2CB3-40B9-811BB4C75134}"/>
              </a:ext>
            </a:extLst>
          </p:cNvPr>
          <p:cNvSpPr>
            <a:spLocks noGrp="1"/>
          </p:cNvSpPr>
          <p:nvPr>
            <p:ph type="pic" sz="quarter" idx="15"/>
          </p:nvPr>
        </p:nvSpPr>
        <p:spPr>
          <a:xfrm>
            <a:off x="7591763" y="2315694"/>
            <a:ext cx="3572426" cy="3572426"/>
          </a:xfrm>
          <a:custGeom>
            <a:avLst/>
            <a:gdLst>
              <a:gd name="connsiteX0" fmla="*/ 1786213 w 3572426"/>
              <a:gd name="connsiteY0" fmla="*/ 0 h 3572426"/>
              <a:gd name="connsiteX1" fmla="*/ 3572426 w 3572426"/>
              <a:gd name="connsiteY1" fmla="*/ 1786213 h 3572426"/>
              <a:gd name="connsiteX2" fmla="*/ 1786213 w 3572426"/>
              <a:gd name="connsiteY2" fmla="*/ 3572426 h 3572426"/>
              <a:gd name="connsiteX3" fmla="*/ 0 w 3572426"/>
              <a:gd name="connsiteY3" fmla="*/ 1786213 h 3572426"/>
              <a:gd name="connsiteX4" fmla="*/ 1786213 w 3572426"/>
              <a:gd name="connsiteY4" fmla="*/ 0 h 357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2426" h="3572426">
                <a:moveTo>
                  <a:pt x="1786213" y="0"/>
                </a:moveTo>
                <a:cubicBezTo>
                  <a:pt x="2772711" y="0"/>
                  <a:pt x="3572426" y="799715"/>
                  <a:pt x="3572426" y="1786213"/>
                </a:cubicBezTo>
                <a:cubicBezTo>
                  <a:pt x="3572426" y="2772711"/>
                  <a:pt x="2772711" y="3572426"/>
                  <a:pt x="1786213" y="3572426"/>
                </a:cubicBezTo>
                <a:cubicBezTo>
                  <a:pt x="799715" y="3572426"/>
                  <a:pt x="0" y="2772711"/>
                  <a:pt x="0" y="1786213"/>
                </a:cubicBezTo>
                <a:cubicBezTo>
                  <a:pt x="0" y="799715"/>
                  <a:pt x="799715" y="0"/>
                  <a:pt x="1786213"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E44CA941-2112-4108-B577-DDB22688A338}"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951375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C0B019-1F65-5FF3-EACC-1DBD4333A0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00064" y="557784"/>
            <a:ext cx="5914085" cy="5780110"/>
          </a:xfrm>
          <a:prstGeom prst="rect">
            <a:avLst/>
          </a:prstGeom>
        </p:spPr>
      </p:pic>
      <p:sp>
        <p:nvSpPr>
          <p:cNvPr id="3" name="Title 1">
            <a:extLst>
              <a:ext uri="{FF2B5EF4-FFF2-40B4-BE49-F238E27FC236}">
                <a16:creationId xmlns:a16="http://schemas.microsoft.com/office/drawing/2014/main" id="{6763DD55-592C-903A-3F9C-A96924CFEAC8}"/>
              </a:ext>
            </a:extLst>
          </p:cNvPr>
          <p:cNvSpPr>
            <a:spLocks noGrp="1"/>
          </p:cNvSpPr>
          <p:nvPr>
            <p:ph type="title"/>
          </p:nvPr>
        </p:nvSpPr>
        <p:spPr>
          <a:xfrm>
            <a:off x="612648" y="907302"/>
            <a:ext cx="4361688" cy="1649694"/>
          </a:xfrm>
        </p:spPr>
        <p:txBody>
          <a:bodyPr anchor="t"/>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4361688" cy="3434638"/>
          </a:xfr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11">
            <a:extLst>
              <a:ext uri="{FF2B5EF4-FFF2-40B4-BE49-F238E27FC236}">
                <a16:creationId xmlns:a16="http://schemas.microsoft.com/office/drawing/2014/main" id="{051C0813-C057-2B90-9C5A-3AE995C89739}"/>
              </a:ext>
            </a:extLst>
          </p:cNvPr>
          <p:cNvSpPr>
            <a:spLocks noGrp="1"/>
          </p:cNvSpPr>
          <p:nvPr>
            <p:ph type="pic" sz="quarter" idx="15"/>
          </p:nvPr>
        </p:nvSpPr>
        <p:spPr>
          <a:xfrm>
            <a:off x="6071625" y="862357"/>
            <a:ext cx="5170964" cy="5170964"/>
          </a:xfrm>
          <a:custGeom>
            <a:avLst/>
            <a:gdLst>
              <a:gd name="connsiteX0" fmla="*/ 2585482 w 5170964"/>
              <a:gd name="connsiteY0" fmla="*/ 0 h 5170964"/>
              <a:gd name="connsiteX1" fmla="*/ 5170964 w 5170964"/>
              <a:gd name="connsiteY1" fmla="*/ 2585482 h 5170964"/>
              <a:gd name="connsiteX2" fmla="*/ 2585482 w 5170964"/>
              <a:gd name="connsiteY2" fmla="*/ 5170964 h 5170964"/>
              <a:gd name="connsiteX3" fmla="*/ 0 w 5170964"/>
              <a:gd name="connsiteY3" fmla="*/ 2585482 h 5170964"/>
              <a:gd name="connsiteX4" fmla="*/ 2585482 w 5170964"/>
              <a:gd name="connsiteY4" fmla="*/ 0 h 517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964" h="5170964">
                <a:moveTo>
                  <a:pt x="2585482" y="0"/>
                </a:moveTo>
                <a:cubicBezTo>
                  <a:pt x="4013405" y="0"/>
                  <a:pt x="5170964" y="1157560"/>
                  <a:pt x="5170964" y="2585482"/>
                </a:cubicBezTo>
                <a:cubicBezTo>
                  <a:pt x="5170964" y="4013405"/>
                  <a:pt x="4013405" y="5170964"/>
                  <a:pt x="2585482" y="5170964"/>
                </a:cubicBezTo>
                <a:cubicBezTo>
                  <a:pt x="1157560" y="5170964"/>
                  <a:pt x="0" y="4013405"/>
                  <a:pt x="0" y="2585482"/>
                </a:cubicBezTo>
                <a:cubicBezTo>
                  <a:pt x="0" y="1157560"/>
                  <a:pt x="1157560" y="0"/>
                  <a:pt x="2585482"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347132" y="6529916"/>
            <a:ext cx="3284341" cy="328084"/>
          </a:xfrm>
          <a:prstGeom prst="rect">
            <a:avLst/>
          </a:prstGeom>
        </p:spPr>
        <p:txBody>
          <a:bodyPr/>
          <a:lstStyle/>
          <a:p>
            <a:fld id="{7D3302DA-6AFE-4F11-B5FB-C17B82EA8578}" type="datetime1">
              <a:rPr lang="en-US" smtClean="0"/>
              <a:t>12/3/2025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92112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967907A-96CA-89D9-9FD8-C85BFFEAF6EB}"/>
              </a:ext>
            </a:extLst>
          </p:cNvPr>
          <p:cNvSpPr>
            <a:spLocks noGrp="1"/>
          </p:cNvSpPr>
          <p:nvPr>
            <p:ph type="title"/>
          </p:nvPr>
        </p:nvSpPr>
        <p:spPr>
          <a:xfrm>
            <a:off x="860316" y="4421770"/>
            <a:ext cx="10499656" cy="1528927"/>
          </a:xfrm>
        </p:spPr>
        <p:txBody>
          <a:bodyPr>
            <a:normAutofit/>
          </a:bodyPr>
          <a:lstStyle>
            <a:lvl1pPr algn="l">
              <a:lnSpc>
                <a:spcPct val="110000"/>
              </a:lnSpc>
              <a:defRPr sz="2000" b="0" cap="none" baseline="0">
                <a:solidFill>
                  <a:schemeClr val="tx1"/>
                </a:solidFill>
                <a:latin typeface="+mn-lt"/>
              </a:defRPr>
            </a:lvl1pPr>
          </a:lstStyle>
          <a:p>
            <a:r>
              <a:rPr lang="en-US"/>
              <a:t>Click to edit Master title style</a:t>
            </a:r>
            <a:endParaRPr lang="en-US" dirty="0"/>
          </a:p>
        </p:txBody>
      </p:sp>
      <p:sp>
        <p:nvSpPr>
          <p:cNvPr id="8" name="Content Placeholder 6">
            <a:extLst>
              <a:ext uri="{FF2B5EF4-FFF2-40B4-BE49-F238E27FC236}">
                <a16:creationId xmlns:a16="http://schemas.microsoft.com/office/drawing/2014/main" id="{824A94E6-CFC2-45CB-1F4E-C00A6DA2F700}"/>
              </a:ext>
            </a:extLst>
          </p:cNvPr>
          <p:cNvSpPr>
            <a:spLocks noGrp="1"/>
          </p:cNvSpPr>
          <p:nvPr>
            <p:ph sz="quarter" idx="13" hasCustomPrompt="1"/>
          </p:nvPr>
        </p:nvSpPr>
        <p:spPr>
          <a:xfrm>
            <a:off x="866336" y="1330310"/>
            <a:ext cx="10499656" cy="3273331"/>
          </a:xfrm>
        </p:spPr>
        <p:txBody>
          <a:bodyPr anchor="b">
            <a:normAutofit/>
          </a:bodyPr>
          <a:lstStyle>
            <a:lvl1pPr marL="0" indent="0" algn="l">
              <a:lnSpc>
                <a:spcPct val="90000"/>
              </a:lnSpc>
              <a:buNone/>
              <a:defRPr sz="21000" b="0">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47132" y="6529916"/>
            <a:ext cx="3284341" cy="328084"/>
          </a:xfrm>
          <a:prstGeom prst="rect">
            <a:avLst/>
          </a:prstGeom>
        </p:spPr>
        <p:txBody>
          <a:bodyPr/>
          <a:lstStyle/>
          <a:p>
            <a:fld id="{C3619648-D57F-48C1-8026-D656192BFCE5}" type="datetime1">
              <a:rPr lang="en-US" smtClean="0"/>
              <a:t>12/3/2025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9" name="Rectangle: Rounded Corners 8">
            <a:extLst>
              <a:ext uri="{FF2B5EF4-FFF2-40B4-BE49-F238E27FC236}">
                <a16:creationId xmlns:a16="http://schemas.microsoft.com/office/drawing/2014/main" id="{FA1F52FC-EB68-58F2-85B1-6235B55362A9}"/>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8387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804120"/>
            <a:ext cx="10543032" cy="4206240"/>
          </a:xfrm>
        </p:spPr>
        <p:txBody>
          <a:bodyPr anchor="b">
            <a:normAutofit/>
          </a:bodyPr>
          <a:lstStyle>
            <a:lvl1pPr marL="0" indent="0" algn="ctr">
              <a:lnSpc>
                <a:spcPct val="90000"/>
              </a:lnSpc>
              <a:buNone/>
              <a:defRPr sz="23200" b="0">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47132" y="6529916"/>
            <a:ext cx="3284341" cy="328084"/>
          </a:xfrm>
          <a:prstGeom prst="rect">
            <a:avLst/>
          </a:prstGeom>
        </p:spPr>
        <p:txBody>
          <a:bodyPr/>
          <a:lstStyle/>
          <a:p>
            <a:fld id="{D7688EBA-E81D-4EC6-8C2B-03A401A980DE}" type="datetime1">
              <a:rPr lang="en-US" smtClean="0"/>
              <a:t>12/3/2025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7ACAAB8A-DD1F-F240-8651-22FAC159B42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7668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59537" y="905256"/>
            <a:ext cx="4206240" cy="3739896"/>
          </a:xfrm>
        </p:spPr>
        <p:txBody>
          <a:bodyPr anchor="t">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59536" y="4873752"/>
            <a:ext cx="4206240" cy="138074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Picture Placeholder 5">
            <a:extLst>
              <a:ext uri="{FF2B5EF4-FFF2-40B4-BE49-F238E27FC236}">
                <a16:creationId xmlns:a16="http://schemas.microsoft.com/office/drawing/2014/main" id="{C77B7186-FB14-CA62-FE96-5476125CC1B8}"/>
              </a:ext>
            </a:extLst>
          </p:cNvPr>
          <p:cNvSpPr>
            <a:spLocks noGrp="1"/>
          </p:cNvSpPr>
          <p:nvPr>
            <p:ph type="pic" sz="quarter" idx="13"/>
          </p:nvPr>
        </p:nvSpPr>
        <p:spPr>
          <a:xfrm>
            <a:off x="5596128" y="333756"/>
            <a:ext cx="6237732" cy="6190488"/>
          </a:xfrm>
          <a:custGeom>
            <a:avLst/>
            <a:gdLst>
              <a:gd name="connsiteX0" fmla="*/ 0 w 6237732"/>
              <a:gd name="connsiteY0" fmla="*/ 0 h 6190488"/>
              <a:gd name="connsiteX1" fmla="*/ 6051089 w 6237732"/>
              <a:gd name="connsiteY1" fmla="*/ 0 h 6190488"/>
              <a:gd name="connsiteX2" fmla="*/ 6237732 w 6237732"/>
              <a:gd name="connsiteY2" fmla="*/ 186643 h 6190488"/>
              <a:gd name="connsiteX3" fmla="*/ 6237732 w 6237732"/>
              <a:gd name="connsiteY3" fmla="*/ 6003845 h 6190488"/>
              <a:gd name="connsiteX4" fmla="*/ 6051089 w 6237732"/>
              <a:gd name="connsiteY4" fmla="*/ 6190488 h 6190488"/>
              <a:gd name="connsiteX5" fmla="*/ 0 w 6237732"/>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7732" h="6190488">
                <a:moveTo>
                  <a:pt x="0" y="0"/>
                </a:moveTo>
                <a:lnTo>
                  <a:pt x="6051089" y="0"/>
                </a:lnTo>
                <a:cubicBezTo>
                  <a:pt x="6154169" y="0"/>
                  <a:pt x="6237732" y="83563"/>
                  <a:pt x="6237732" y="186643"/>
                </a:cubicBezTo>
                <a:lnTo>
                  <a:pt x="6237732" y="6003845"/>
                </a:lnTo>
                <a:cubicBezTo>
                  <a:pt x="6237732" y="6106925"/>
                  <a:pt x="6154169" y="6190488"/>
                  <a:pt x="6051089" y="6190488"/>
                </a:cubicBezTo>
                <a:lnTo>
                  <a:pt x="0" y="6190488"/>
                </a:lnTo>
                <a:close/>
              </a:path>
            </a:pathLst>
          </a:custGeo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347133" y="6529916"/>
            <a:ext cx="1951777" cy="328084"/>
          </a:xfrm>
          <a:prstGeom prst="rect">
            <a:avLst/>
          </a:prstGeom>
        </p:spPr>
        <p:txBody>
          <a:bodyPr/>
          <a:lstStyle/>
          <a:p>
            <a:fld id="{B4AA5E08-0B46-4D4C-9A1D-1895CC169C50}" type="datetime1">
              <a:rPr lang="en-US" smtClean="0"/>
              <a:t>12/3/2025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880928" y="6529916"/>
            <a:ext cx="2805405" cy="328084"/>
          </a:xfrm>
          <a:prstGeom prst="rect">
            <a:avLst/>
          </a:prstGeo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636569" y="6529916"/>
            <a:ext cx="429207" cy="328084"/>
          </a:xfrm>
          <a:prstGeom prst="rect">
            <a:avLst/>
          </a:prstGeom>
        </p:spPr>
        <p:txBody>
          <a:bodyPr/>
          <a:lstStyle/>
          <a:p>
            <a:fld id="{CC057153-B650-4DEB-B370-79DDCFDCE934}" type="slidenum">
              <a:rPr lang="en-US" smtClean="0"/>
              <a:t>‹#›</a:t>
            </a:fld>
            <a:endParaRPr lang="en-US" dirty="0"/>
          </a:p>
        </p:txBody>
      </p:sp>
      <p:sp>
        <p:nvSpPr>
          <p:cNvPr id="5" name="Rectangle: Rounded Corners 4">
            <a:extLst>
              <a:ext uri="{FF2B5EF4-FFF2-40B4-BE49-F238E27FC236}">
                <a16:creationId xmlns:a16="http://schemas.microsoft.com/office/drawing/2014/main" id="{27AE6C76-D3EE-C74F-F49E-97F6141F5D15}"/>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60663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421770"/>
            <a:ext cx="7525512" cy="1933310"/>
          </a:xfrm>
        </p:spPr>
        <p:txBody>
          <a:bodyPr>
            <a:normAutofit/>
          </a:bodyPr>
          <a:lstStyle>
            <a:lvl1pPr algn="ctr">
              <a:lnSpc>
                <a:spcPct val="110000"/>
              </a:lnSpc>
              <a:defRPr sz="2000" b="0" cap="none" baseline="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1353387"/>
            <a:ext cx="10543032" cy="3273331"/>
          </a:xfrm>
        </p:spPr>
        <p:txBody>
          <a:bodyPr anchor="b">
            <a:normAutofit/>
          </a:bodyPr>
          <a:lstStyle>
            <a:lvl1pPr marL="0" indent="0" algn="ctr">
              <a:lnSpc>
                <a:spcPct val="90000"/>
              </a:lnSpc>
              <a:buNone/>
              <a:defRPr sz="21000" b="0">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47132" y="6529916"/>
            <a:ext cx="3284341" cy="328084"/>
          </a:xfrm>
          <a:prstGeom prst="rect">
            <a:avLst/>
          </a:prstGeom>
        </p:spPr>
        <p:txBody>
          <a:bodyPr/>
          <a:lstStyle/>
          <a:p>
            <a:fld id="{175A1B29-DFBD-4673-8328-3ED6619AAB50}" type="datetime1">
              <a:rPr lang="en-US" smtClean="0"/>
              <a:t>12/3/2025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8" name="Rectangle: Rounded Corners 7">
            <a:extLst>
              <a:ext uri="{FF2B5EF4-FFF2-40B4-BE49-F238E27FC236}">
                <a16:creationId xmlns:a16="http://schemas.microsoft.com/office/drawing/2014/main" id="{A42EF41C-4509-4150-C0F1-83BB756ACF5F}"/>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724529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463662" y="561268"/>
            <a:ext cx="9264676" cy="5735465"/>
          </a:xfrm>
        </p:spPr>
        <p:txBody>
          <a:bodyPr anchor="ctr">
            <a:noAutofit/>
          </a:bodyPr>
          <a:lstStyle>
            <a:lvl1pPr marL="0" indent="0" algn="ctr">
              <a:lnSpc>
                <a:spcPct val="80000"/>
              </a:lnSpc>
              <a:buNone/>
              <a:defRPr lang="en-US" sz="6600" b="0" kern="1200" cap="all" baseline="0" dirty="0">
                <a:solidFill>
                  <a:schemeClr val="tx1"/>
                </a:solidFill>
                <a:latin typeface="+mj-lt"/>
                <a:ea typeface="+mj-ea"/>
                <a:cs typeface="+mj-cs"/>
              </a:defRPr>
            </a:lvl1pPr>
            <a:lvl2pPr marL="228600" indent="0" algn="ctr">
              <a:lnSpc>
                <a:spcPct val="80000"/>
              </a:lnSpc>
              <a:buNone/>
              <a:defRPr lang="en-US" sz="6600" b="0" kern="1200" cap="all" baseline="0" dirty="0">
                <a:solidFill>
                  <a:schemeClr val="tx1"/>
                </a:solidFill>
                <a:latin typeface="+mj-lt"/>
                <a:ea typeface="+mj-ea"/>
                <a:cs typeface="+mj-cs"/>
              </a:defRPr>
            </a:lvl2pPr>
            <a:lvl3pPr marL="457200" indent="0" algn="ctr">
              <a:lnSpc>
                <a:spcPct val="80000"/>
              </a:lnSpc>
              <a:buNone/>
              <a:defRPr lang="en-US" sz="6600" b="0" kern="1200" cap="all" baseline="0" dirty="0">
                <a:solidFill>
                  <a:schemeClr val="tx1"/>
                </a:solidFill>
                <a:latin typeface="+mj-lt"/>
                <a:ea typeface="+mj-ea"/>
                <a:cs typeface="+mj-cs"/>
              </a:defRPr>
            </a:lvl3pPr>
            <a:lvl4pPr marL="685800" indent="0" algn="ctr">
              <a:lnSpc>
                <a:spcPct val="100000"/>
              </a:lnSpc>
              <a:buNone/>
              <a:defRPr lang="en-US" sz="8000" b="1" kern="1200" cap="all" baseline="0" dirty="0">
                <a:solidFill>
                  <a:schemeClr val="tx1"/>
                </a:solidFill>
                <a:latin typeface="Playfair Display Black" pitchFamily="2" charset="0"/>
                <a:ea typeface="+mj-ea"/>
                <a:cs typeface="+mj-cs"/>
              </a:defRPr>
            </a:lvl4pPr>
            <a:lvl5pPr marL="914400" indent="0" algn="ctr">
              <a:lnSpc>
                <a:spcPct val="100000"/>
              </a:lnSpc>
              <a:buNone/>
              <a:defRPr lang="en-US" sz="8000" b="1" kern="1200" cap="all" baseline="0" dirty="0">
                <a:solidFill>
                  <a:schemeClr val="tx1"/>
                </a:solidFill>
                <a:latin typeface="Playfair Display Black" pitchFamily="2" charset="0"/>
                <a:ea typeface="+mj-ea"/>
                <a:cs typeface="+mj-cs"/>
              </a:defRPr>
            </a:lvl5pPr>
          </a:lstStyle>
          <a:p>
            <a:pPr lvl="0"/>
            <a:r>
              <a:rPr lang="en-US" dirty="0"/>
              <a:t>Click to add Statement</a:t>
            </a:r>
          </a:p>
          <a:p>
            <a:pPr lvl="1"/>
            <a:r>
              <a:rPr lang="en-US" dirty="0"/>
              <a:t>Second level</a:t>
            </a:r>
          </a:p>
          <a:p>
            <a:pPr lvl="2"/>
            <a:r>
              <a:rPr lang="en-US" dirty="0"/>
              <a:t>Third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347132" y="6529916"/>
            <a:ext cx="3284341" cy="328084"/>
          </a:xfrm>
          <a:prstGeom prst="rect">
            <a:avLst/>
          </a:prstGeom>
        </p:spPr>
        <p:txBody>
          <a:bodyPr/>
          <a:lstStyle/>
          <a:p>
            <a:fld id="{E7C9592F-4A0D-4D12-B47E-4A7D843B26AD}" type="datetime1">
              <a:rPr lang="en-US" smtClean="0"/>
              <a:t>12/3/2025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pPr/>
              <a:t>‹#›</a:t>
            </a:fld>
            <a:endParaRPr lang="en-US" dirty="0"/>
          </a:p>
        </p:txBody>
      </p:sp>
      <p:sp>
        <p:nvSpPr>
          <p:cNvPr id="9" name="Rectangle: Rounded Corners 8">
            <a:extLst>
              <a:ext uri="{FF2B5EF4-FFF2-40B4-BE49-F238E27FC236}">
                <a16:creationId xmlns:a16="http://schemas.microsoft.com/office/drawing/2014/main" id="{244775AE-F67F-CB44-1D87-AB4D287818A5}"/>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4764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347132" y="6529916"/>
            <a:ext cx="3284341" cy="328084"/>
          </a:xfrm>
          <a:prstGeom prst="rect">
            <a:avLst/>
          </a:prstGeom>
        </p:spPr>
        <p:txBody>
          <a:bodyPr/>
          <a:lstStyle/>
          <a:p>
            <a:fld id="{290F78A7-ED9B-4802-8C3B-8810C7632A95}" type="datetime1">
              <a:rPr lang="en-US" smtClean="0"/>
              <a:t>12/3/2025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pPr/>
              <a:t>‹#›</a:t>
            </a:fld>
            <a:endParaRPr lang="en-US" dirty="0"/>
          </a:p>
        </p:txBody>
      </p:sp>
      <p:sp>
        <p:nvSpPr>
          <p:cNvPr id="6" name="Rectangle: Rounded Corners 5">
            <a:extLst>
              <a:ext uri="{FF2B5EF4-FFF2-40B4-BE49-F238E27FC236}">
                <a16:creationId xmlns:a16="http://schemas.microsoft.com/office/drawing/2014/main" id="{734D2A7D-7433-3BD7-B540-CAF81289672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83692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347132" y="6529916"/>
            <a:ext cx="3284341" cy="328084"/>
          </a:xfrm>
          <a:prstGeom prst="rect">
            <a:avLst/>
          </a:prstGeom>
        </p:spPr>
        <p:txBody>
          <a:bodyPr/>
          <a:lstStyle/>
          <a:p>
            <a:fld id="{24F266F9-F826-45A4-93B2-4F421185E715}" type="datetime1">
              <a:rPr lang="en-US" smtClean="0"/>
              <a:t>12/3/2025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pPr/>
              <a:t>‹#›</a:t>
            </a:fld>
            <a:endParaRPr lang="en-US" dirty="0"/>
          </a:p>
        </p:txBody>
      </p:sp>
      <p:sp>
        <p:nvSpPr>
          <p:cNvPr id="6" name="Rectangle: Rounded Corners 5">
            <a:extLst>
              <a:ext uri="{FF2B5EF4-FFF2-40B4-BE49-F238E27FC236}">
                <a16:creationId xmlns:a16="http://schemas.microsoft.com/office/drawing/2014/main" id="{0F6FAFB8-6136-DD3A-86C3-855ED940D6F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2968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34321655-180C-E5FF-5EBA-CB7C8C900534}"/>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492638" y="0"/>
            <a:ext cx="4471248" cy="4191000"/>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2050322" y="5137616"/>
            <a:ext cx="8054173" cy="466344"/>
          </a:xfrm>
        </p:spPr>
        <p:txBody>
          <a:bodyPr anchor="ctr">
            <a:normAutofit/>
          </a:bodyPr>
          <a:lstStyle>
            <a:lvl1pPr>
              <a:lnSpc>
                <a:spcPct val="120000"/>
              </a:lnSpc>
              <a:defRPr sz="1800" cap="none" baseline="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393371" y="1188720"/>
            <a:ext cx="8593017" cy="2174966"/>
          </a:xfrm>
        </p:spPr>
        <p:txBody>
          <a:bodyPr anchor="b">
            <a:normAutofit/>
          </a:bodyPr>
          <a:lstStyle>
            <a:lvl1pPr marL="0" indent="-457200" defTabSz="914400">
              <a:lnSpc>
                <a:spcPct val="80000"/>
              </a:lnSpc>
              <a:spcBef>
                <a:spcPts val="0"/>
              </a:spcBef>
              <a:buNone/>
              <a:defRPr sz="4500" cap="all" baseline="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347132" y="6529916"/>
            <a:ext cx="3284341" cy="328084"/>
          </a:xfrm>
          <a:prstGeom prst="rect">
            <a:avLst/>
          </a:prstGeom>
        </p:spPr>
        <p:txBody>
          <a:bodyPr/>
          <a:lstStyle/>
          <a:p>
            <a:fld id="{DB6CF73C-93E7-489E-AE2B-E246A7DB6D93}" type="datetime1">
              <a:rPr lang="en-US" smtClean="0"/>
              <a:t>12/3/2025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2" name="Straight Connector 11">
            <a:extLst>
              <a:ext uri="{FF2B5EF4-FFF2-40B4-BE49-F238E27FC236}">
                <a16:creationId xmlns:a16="http://schemas.microsoft.com/office/drawing/2014/main" id="{0659926F-2327-8B2D-085E-499F8F38779A}"/>
              </a:ext>
            </a:extLst>
          </p:cNvPr>
          <p:cNvCxnSpPr/>
          <p:nvPr/>
        </p:nvCxnSpPr>
        <p:spPr>
          <a:xfrm>
            <a:off x="1551214" y="3477986"/>
            <a:ext cx="0" cy="199208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977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349240"/>
            <a:ext cx="9043416"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80000"/>
              </a:lnSpc>
              <a:spcBef>
                <a:spcPts val="0"/>
              </a:spcBef>
              <a:buNone/>
              <a:defRPr sz="4000" cap="all" baseline="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347132" y="6529916"/>
            <a:ext cx="3284341" cy="328084"/>
          </a:xfrm>
          <a:prstGeom prst="rect">
            <a:avLst/>
          </a:prstGeom>
        </p:spPr>
        <p:txBody>
          <a:bodyPr/>
          <a:lstStyle/>
          <a:p>
            <a:fld id="{A15AF2BE-7E3A-4323-8AD1-6D4FF44FD8E1}" type="datetime1">
              <a:rPr lang="en-US" smtClean="0"/>
              <a:t>12/3/2025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CF5A24BE-62EC-1D31-CC8C-91D6C09F8228}"/>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897118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790041" y="5669280"/>
            <a:ext cx="8805672"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80000"/>
              </a:lnSpc>
              <a:spcBef>
                <a:spcPts val="0"/>
              </a:spcBef>
              <a:buNone/>
              <a:defRPr sz="4200" cap="all" baseline="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347132" y="6529916"/>
            <a:ext cx="3284341" cy="328084"/>
          </a:xfrm>
          <a:prstGeom prst="rect">
            <a:avLst/>
          </a:prstGeom>
        </p:spPr>
        <p:txBody>
          <a:bodyPr/>
          <a:lstStyle/>
          <a:p>
            <a:fld id="{CB8FD7DB-FD7D-41C7-A7D0-5BAC7B3F1054}" type="datetime1">
              <a:rPr lang="en-US" smtClean="0"/>
              <a:t>12/3/2025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0CC92CDB-3DCC-F547-8EEC-BE14157A4259}"/>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31823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63BBBA-62F7-DBEC-F9CF-7226CF22297D}"/>
              </a:ext>
            </a:extLst>
          </p:cNvPr>
          <p:cNvSpPr>
            <a:spLocks noGrp="1"/>
          </p:cNvSpPr>
          <p:nvPr>
            <p:ph type="title"/>
          </p:nvPr>
        </p:nvSpPr>
        <p:spPr>
          <a:xfrm>
            <a:off x="860893" y="907303"/>
            <a:ext cx="10465073" cy="1132258"/>
          </a:xfrm>
        </p:spPr>
        <p:txBody>
          <a:bodyPr/>
          <a:lstStyle/>
          <a:p>
            <a:r>
              <a:rPr lang="en-US"/>
              <a:t>Click to edit Master title style</a:t>
            </a:r>
            <a:endParaRPr lang="en-US" dirty="0"/>
          </a:p>
        </p:txBody>
      </p:sp>
      <p:sp>
        <p:nvSpPr>
          <p:cNvPr id="4" name="Text Placeholder 10">
            <a:extLst>
              <a:ext uri="{FF2B5EF4-FFF2-40B4-BE49-F238E27FC236}">
                <a16:creationId xmlns:a16="http://schemas.microsoft.com/office/drawing/2014/main" id="{70C6923B-FF9D-B437-5588-878AF0F8A070}"/>
              </a:ext>
            </a:extLst>
          </p:cNvPr>
          <p:cNvSpPr>
            <a:spLocks noGrp="1"/>
          </p:cNvSpPr>
          <p:nvPr>
            <p:ph type="body" sz="quarter" idx="13"/>
          </p:nvPr>
        </p:nvSpPr>
        <p:spPr>
          <a:xfrm>
            <a:off x="860892" y="2268121"/>
            <a:ext cx="5040809" cy="398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a:extLst>
              <a:ext uri="{FF2B5EF4-FFF2-40B4-BE49-F238E27FC236}">
                <a16:creationId xmlns:a16="http://schemas.microsoft.com/office/drawing/2014/main" id="{32312870-557C-564C-3520-F00CB9BF524F}"/>
              </a:ext>
            </a:extLst>
          </p:cNvPr>
          <p:cNvSpPr>
            <a:spLocks noGrp="1"/>
          </p:cNvSpPr>
          <p:nvPr>
            <p:ph type="body" sz="quarter" idx="15"/>
          </p:nvPr>
        </p:nvSpPr>
        <p:spPr>
          <a:xfrm>
            <a:off x="6285157" y="2268121"/>
            <a:ext cx="5040809" cy="398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7586B0B4-0F2D-499F-B46F-F681523A05A0}" type="datetime1">
              <a:rPr lang="en-US" smtClean="0"/>
              <a:t>12/3/2025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13" name="Rectangle: Rounded Corners 12">
            <a:extLst>
              <a:ext uri="{FF2B5EF4-FFF2-40B4-BE49-F238E27FC236}">
                <a16:creationId xmlns:a16="http://schemas.microsoft.com/office/drawing/2014/main" id="{FB15031E-7D6B-5DB2-0949-3226C3A6B5E9}"/>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69083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4C7CB3-8309-EE97-00D8-73D90094F0D7}"/>
              </a:ext>
            </a:extLst>
          </p:cNvPr>
          <p:cNvSpPr>
            <a:spLocks noGrp="1"/>
          </p:cNvSpPr>
          <p:nvPr>
            <p:ph type="title"/>
          </p:nvPr>
        </p:nvSpPr>
        <p:spPr>
          <a:xfrm>
            <a:off x="860893" y="907303"/>
            <a:ext cx="10465073" cy="1132258"/>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60893" y="2268121"/>
            <a:ext cx="504080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2">
            <a:extLst>
              <a:ext uri="{FF2B5EF4-FFF2-40B4-BE49-F238E27FC236}">
                <a16:creationId xmlns:a16="http://schemas.microsoft.com/office/drawing/2014/main" id="{8CF4B8FC-8114-F896-19E9-61BFDBF1E798}"/>
              </a:ext>
            </a:extLst>
          </p:cNvPr>
          <p:cNvSpPr>
            <a:spLocks noGrp="1"/>
          </p:cNvSpPr>
          <p:nvPr>
            <p:ph type="body" idx="14"/>
          </p:nvPr>
        </p:nvSpPr>
        <p:spPr>
          <a:xfrm>
            <a:off x="6285158" y="2268121"/>
            <a:ext cx="504080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60892" y="2969987"/>
            <a:ext cx="5040809" cy="3278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a:extLst>
              <a:ext uri="{FF2B5EF4-FFF2-40B4-BE49-F238E27FC236}">
                <a16:creationId xmlns:a16="http://schemas.microsoft.com/office/drawing/2014/main" id="{BA05586D-8745-CB79-26DE-BB05CF6BF805}"/>
              </a:ext>
            </a:extLst>
          </p:cNvPr>
          <p:cNvSpPr>
            <a:spLocks noGrp="1"/>
          </p:cNvSpPr>
          <p:nvPr>
            <p:ph type="body" sz="quarter" idx="15"/>
          </p:nvPr>
        </p:nvSpPr>
        <p:spPr>
          <a:xfrm>
            <a:off x="6285157" y="2969987"/>
            <a:ext cx="5040809" cy="3278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347132" y="6529916"/>
            <a:ext cx="3284341" cy="328084"/>
          </a:xfrm>
          <a:prstGeom prst="rect">
            <a:avLst/>
          </a:prstGeom>
        </p:spPr>
        <p:txBody>
          <a:bodyPr/>
          <a:lstStyle/>
          <a:p>
            <a:fld id="{01266551-E982-43FB-8EB6-73FB0E4FDF12}" type="datetime1">
              <a:rPr lang="en-US" smtClean="0"/>
              <a:t>12/3/2025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12" name="Rectangle: Rounded Corners 11">
            <a:extLst>
              <a:ext uri="{FF2B5EF4-FFF2-40B4-BE49-F238E27FC236}">
                <a16:creationId xmlns:a16="http://schemas.microsoft.com/office/drawing/2014/main" id="{E69FD757-76AB-74D2-BF21-512AF236806B}"/>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5431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CF8608-BD7F-FDF6-C9FE-359BAFBCCEDE}"/>
              </a:ext>
            </a:extLst>
          </p:cNvPr>
          <p:cNvSpPr>
            <a:spLocks noGrp="1"/>
          </p:cNvSpPr>
          <p:nvPr>
            <p:ph type="title"/>
          </p:nvPr>
        </p:nvSpPr>
        <p:spPr>
          <a:xfrm>
            <a:off x="860893" y="907303"/>
            <a:ext cx="10465073" cy="113225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347132" y="6529916"/>
            <a:ext cx="3284341" cy="328084"/>
          </a:xfrm>
          <a:prstGeom prst="rect">
            <a:avLst/>
          </a:prstGeom>
        </p:spPr>
        <p:txBody>
          <a:bodyPr/>
          <a:lstStyle/>
          <a:p>
            <a:fld id="{6F57FA73-4BE2-4237-90E8-28123CE1B9FA}" type="datetime1">
              <a:rPr lang="en-US" smtClean="0"/>
              <a:t>12/3/2025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144ABFCC-D627-9493-2426-A6E5682EEBD4}"/>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7819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703F4AEB-E597-882F-3A69-A923B8DED423}"/>
              </a:ext>
            </a:extLst>
          </p:cNvPr>
          <p:cNvPicPr>
            <a:picLocks noChangeAspect="1"/>
          </p:cNvPicPr>
          <p:nvPr/>
        </p:nvPicPr>
        <p:blipFill>
          <a:blip r:embed="rId2">
            <a:extLst>
              <a:ext uri="{28A0092B-C50C-407E-A947-70E740481C1C}">
                <a14:useLocalDpi xmlns:a14="http://schemas.microsoft.com/office/drawing/2010/main" val="0"/>
              </a:ext>
            </a:extLst>
          </a:blip>
          <a:srcRect t="11857"/>
          <a:stretch/>
        </p:blipFill>
        <p:spPr>
          <a:xfrm>
            <a:off x="398705" y="0"/>
            <a:ext cx="5697291" cy="5021774"/>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b">
            <a:normAutofit/>
          </a:bodyPr>
          <a:lstStyle>
            <a:lvl1pPr algn="l">
              <a:defRPr sz="7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79017" y="4349578"/>
            <a:ext cx="6821182" cy="138472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804512D9-A095-4355-9551-356CB2C0D09E}" type="datetime1">
              <a:rPr lang="en-US" smtClean="0"/>
              <a:t>12/3/2025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1" name="Straight Connector 10">
            <a:extLst>
              <a:ext uri="{FF2B5EF4-FFF2-40B4-BE49-F238E27FC236}">
                <a16:creationId xmlns:a16="http://schemas.microsoft.com/office/drawing/2014/main" id="{CC5621C6-56CB-3166-B017-50A927415F64}"/>
              </a:ext>
            </a:extLst>
          </p:cNvPr>
          <p:cNvCxnSpPr>
            <a:cxnSpLocks/>
          </p:cNvCxnSpPr>
          <p:nvPr/>
        </p:nvCxnSpPr>
        <p:spPr>
          <a:xfrm>
            <a:off x="637839" y="4236969"/>
            <a:ext cx="0" cy="138472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39727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347132" y="6529916"/>
            <a:ext cx="3284341" cy="328084"/>
          </a:xfrm>
          <a:prstGeom prst="rect">
            <a:avLst/>
          </a:prstGeom>
        </p:spPr>
        <p:txBody>
          <a:bodyPr/>
          <a:lstStyle/>
          <a:p>
            <a:fld id="{68BA1E88-22B3-4091-902C-19D6AD2267FE}" type="datetime1">
              <a:rPr lang="en-US" smtClean="0"/>
              <a:t>12/3/2025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5" name="Rectangle: Rounded Corners 4">
            <a:extLst>
              <a:ext uri="{FF2B5EF4-FFF2-40B4-BE49-F238E27FC236}">
                <a16:creationId xmlns:a16="http://schemas.microsoft.com/office/drawing/2014/main" id="{694126D0-8C62-BE14-DAD7-1281C05B8DCA}"/>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60693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347132" y="6529916"/>
            <a:ext cx="3284341" cy="328084"/>
          </a:xfrm>
          <a:prstGeom prst="rect">
            <a:avLst/>
          </a:prstGeom>
        </p:spPr>
        <p:txBody>
          <a:bodyPr/>
          <a:lstStyle/>
          <a:p>
            <a:fld id="{82EFC53A-E163-43E4-9309-C62B24E59229}" type="datetime1">
              <a:rPr lang="en-US" smtClean="0"/>
              <a:t>12/3/2025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6875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59536" y="1847088"/>
            <a:ext cx="7342307" cy="1133856"/>
          </a:xfrm>
        </p:spPr>
        <p:txBody>
          <a:bodyPr anchor="b">
            <a:noAutofit/>
          </a:bodyPr>
          <a:lstStyle>
            <a:lvl1pPr>
              <a:defRPr sz="6000">
                <a:latin typeface="+mj-lt"/>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59536" y="3594099"/>
            <a:ext cx="10472928"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F57D2C4C-3CEB-4A3F-A850-2A701BAB5B4F}" type="datetime1">
              <a:rPr lang="en-US" smtClean="0"/>
              <a:t>12/3/2025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3" name="Rectangle: Rounded Corners 2">
            <a:extLst>
              <a:ext uri="{FF2B5EF4-FFF2-40B4-BE49-F238E27FC236}">
                <a16:creationId xmlns:a16="http://schemas.microsoft.com/office/drawing/2014/main" id="{60F630EC-9C35-9636-5C2F-9B305B2CCE3F}"/>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3847988"/>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515E74ED-2A6E-80D7-2247-FD12F261259F}"/>
              </a:ext>
            </a:extLst>
          </p:cNvPr>
          <p:cNvPicPr>
            <a:picLocks noChangeAspect="1"/>
          </p:cNvPicPr>
          <p:nvPr/>
        </p:nvPicPr>
        <p:blipFill>
          <a:blip r:embed="rId2">
            <a:extLst>
              <a:ext uri="{28A0092B-C50C-407E-A947-70E740481C1C}">
                <a14:useLocalDpi xmlns:a14="http://schemas.microsoft.com/office/drawing/2010/main" val="0"/>
              </a:ext>
            </a:extLst>
          </a:blip>
          <a:srcRect t="47100"/>
          <a:stretch/>
        </p:blipFill>
        <p:spPr>
          <a:xfrm>
            <a:off x="462641" y="0"/>
            <a:ext cx="8989429" cy="475542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830857" y="3603170"/>
            <a:ext cx="7014009" cy="1507672"/>
          </a:xfrm>
        </p:spPr>
        <p:txBody>
          <a:bodyPr anchor="b">
            <a:noAutofit/>
          </a:bodyPr>
          <a:lstStyle>
            <a:lvl1pPr>
              <a:defRPr sz="4500">
                <a:latin typeface="+mj-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4133" y="5480958"/>
            <a:ext cx="6360733" cy="744158"/>
          </a:xfrm>
        </p:spPr>
        <p:txBody>
          <a:bodyPr anchor="b">
            <a:noAutofit/>
          </a:bodyPr>
          <a:lstStyle>
            <a:lvl1pPr marL="0" indent="0">
              <a:lnSpc>
                <a:spcPct val="110000"/>
              </a:lnSpc>
              <a:buNone/>
              <a:defRPr sz="1800"/>
            </a:lvl1pPr>
            <a:lvl2pPr marL="228600" indent="0">
              <a:lnSpc>
                <a:spcPct val="110000"/>
              </a:lnSpc>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1ABC5762-7F5E-4C8D-B27D-8990A68BB18F}" type="datetime1">
              <a:rPr lang="en-US" smtClean="0"/>
              <a:t>12/3/2025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1" name="Straight Connector 10">
            <a:extLst>
              <a:ext uri="{FF2B5EF4-FFF2-40B4-BE49-F238E27FC236}">
                <a16:creationId xmlns:a16="http://schemas.microsoft.com/office/drawing/2014/main" id="{BB055BD5-F132-7EB0-787E-04988310DC8B}"/>
              </a:ext>
            </a:extLst>
          </p:cNvPr>
          <p:cNvCxnSpPr>
            <a:cxnSpLocks/>
          </p:cNvCxnSpPr>
          <p:nvPr/>
        </p:nvCxnSpPr>
        <p:spPr>
          <a:xfrm>
            <a:off x="4985657" y="5238749"/>
            <a:ext cx="0" cy="882741"/>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19632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02AE2374-EA36-E826-C9F3-73CD3978F48E}"/>
              </a:ext>
            </a:extLst>
          </p:cNvPr>
          <p:cNvPicPr>
            <a:picLocks noChangeAspect="1"/>
          </p:cNvPicPr>
          <p:nvPr/>
        </p:nvPicPr>
        <p:blipFill>
          <a:blip r:embed="rId2">
            <a:extLst>
              <a:ext uri="{28A0092B-C50C-407E-A947-70E740481C1C}">
                <a14:useLocalDpi xmlns:a14="http://schemas.microsoft.com/office/drawing/2010/main" val="0"/>
              </a:ext>
            </a:extLst>
          </a:blip>
          <a:srcRect r="6568" b="47295"/>
          <a:stretch/>
        </p:blipFill>
        <p:spPr>
          <a:xfrm>
            <a:off x="3701142" y="2068286"/>
            <a:ext cx="8490855" cy="4789714"/>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80323" y="4617138"/>
            <a:ext cx="6853511" cy="10149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AED07DE6-50D5-4B21-9405-DD62C0D4DC65}" type="datetime1">
              <a:rPr lang="en-US" smtClean="0"/>
              <a:t>12/3/2025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0" name="Straight Connector 9">
            <a:extLst>
              <a:ext uri="{FF2B5EF4-FFF2-40B4-BE49-F238E27FC236}">
                <a16:creationId xmlns:a16="http://schemas.microsoft.com/office/drawing/2014/main" id="{6E2B0C21-F380-74EA-96A8-0858FD0075A4}"/>
              </a:ext>
            </a:extLst>
          </p:cNvPr>
          <p:cNvCxnSpPr>
            <a:cxnSpLocks/>
          </p:cNvCxnSpPr>
          <p:nvPr/>
        </p:nvCxnSpPr>
        <p:spPr>
          <a:xfrm>
            <a:off x="755780" y="4492300"/>
            <a:ext cx="0" cy="112939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21242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17639-19C5-F877-6AAE-FF488C7936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2615" y="905615"/>
            <a:ext cx="5046770" cy="5046770"/>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53888" y="1427162"/>
            <a:ext cx="9484224" cy="2621154"/>
          </a:xfrm>
        </p:spPr>
        <p:txBody>
          <a:bodyPr anchor="b">
            <a:normAutofit/>
          </a:bodyP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14850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C8E66873-82AB-4D6B-96C7-8222581A9F4D}" type="datetime1">
              <a:rPr lang="en-US" smtClean="0"/>
              <a:t>12/3/2025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753642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D4B28D-BD47-8092-F202-DCD18D1BAE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4425" y="1198517"/>
            <a:ext cx="4438650" cy="4438650"/>
          </a:xfrm>
          <a:prstGeom prst="rect">
            <a:avLst/>
          </a:prstGeom>
        </p:spPr>
      </p:pic>
      <p:sp>
        <p:nvSpPr>
          <p:cNvPr id="2" name="Title 1">
            <a:extLst>
              <a:ext uri="{FF2B5EF4-FFF2-40B4-BE49-F238E27FC236}">
                <a16:creationId xmlns:a16="http://schemas.microsoft.com/office/drawing/2014/main" id="{6DD4D61D-AA1D-D414-2D63-F3B4B0760D17}"/>
              </a:ext>
            </a:extLst>
          </p:cNvPr>
          <p:cNvSpPr>
            <a:spLocks noGrp="1"/>
          </p:cNvSpPr>
          <p:nvPr>
            <p:ph type="title"/>
          </p:nvPr>
        </p:nvSpPr>
        <p:spPr>
          <a:xfrm>
            <a:off x="1930708" y="2801929"/>
            <a:ext cx="8686801" cy="2565902"/>
          </a:xfrm>
        </p:spPr>
        <p:txBody>
          <a:bodyPr anchor="b">
            <a:normAutofit/>
          </a:bodyPr>
          <a:lstStyle>
            <a:lvl1pPr>
              <a:lnSpc>
                <a:spcPct val="80000"/>
              </a:lnSpc>
              <a:defRPr sz="6600">
                <a:latin typeface="+mj-lt"/>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D1B0EE02-7A0B-46A0-5F6E-CFBC94BDF56D}"/>
              </a:ext>
            </a:extLst>
          </p:cNvPr>
          <p:cNvSpPr>
            <a:spLocks noGrp="1"/>
          </p:cNvSpPr>
          <p:nvPr>
            <p:ph type="body" sz="quarter" idx="13"/>
          </p:nvPr>
        </p:nvSpPr>
        <p:spPr>
          <a:xfrm>
            <a:off x="1346090" y="1726269"/>
            <a:ext cx="3024899" cy="547908"/>
          </a:xfrm>
        </p:spPr>
        <p:txBody>
          <a:bodyPr>
            <a:no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3667AE0A-CAE3-D199-2942-E05831D340A1}"/>
              </a:ext>
            </a:extLst>
          </p:cNvPr>
          <p:cNvSpPr>
            <a:spLocks noGrp="1"/>
          </p:cNvSpPr>
          <p:nvPr>
            <p:ph type="dt" sz="half" idx="10"/>
          </p:nvPr>
        </p:nvSpPr>
        <p:spPr>
          <a:xfrm>
            <a:off x="347132" y="6529916"/>
            <a:ext cx="3284341" cy="328084"/>
          </a:xfrm>
          <a:prstGeom prst="rect">
            <a:avLst/>
          </a:prstGeom>
        </p:spPr>
        <p:txBody>
          <a:bodyPr/>
          <a:lstStyle/>
          <a:p>
            <a:fld id="{BE4564F8-E916-4EFF-887D-D1E1BBF6454B}" type="datetime1">
              <a:rPr lang="en-US" smtClean="0"/>
              <a:t>12/3/2025</a:t>
            </a:fld>
            <a:endParaRPr lang="en-US" dirty="0"/>
          </a:p>
        </p:txBody>
      </p:sp>
      <p:sp>
        <p:nvSpPr>
          <p:cNvPr id="4" name="Footer Placeholder 3">
            <a:extLst>
              <a:ext uri="{FF2B5EF4-FFF2-40B4-BE49-F238E27FC236}">
                <a16:creationId xmlns:a16="http://schemas.microsoft.com/office/drawing/2014/main" id="{BFDFBF0A-E355-74AD-4A6E-8FD2BD7A6CA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D971D965-1C87-6430-A8A7-B6EB43D86FC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1" name="Straight Connector 10">
            <a:extLst>
              <a:ext uri="{FF2B5EF4-FFF2-40B4-BE49-F238E27FC236}">
                <a16:creationId xmlns:a16="http://schemas.microsoft.com/office/drawing/2014/main" id="{57236231-7728-F430-19B7-A4956EAFC196}"/>
              </a:ext>
            </a:extLst>
          </p:cNvPr>
          <p:cNvCxnSpPr/>
          <p:nvPr/>
        </p:nvCxnSpPr>
        <p:spPr>
          <a:xfrm>
            <a:off x="1450428" y="2522483"/>
            <a:ext cx="0" cy="26249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7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1"/>
        </a:solidFill>
        <a:effectLst/>
      </p:bgPr>
    </p:bg>
    <p:spTree>
      <p:nvGrpSpPr>
        <p:cNvPr id="1" name=""/>
        <p:cNvGrpSpPr/>
        <p:nvPr/>
      </p:nvGrpSpPr>
      <p:grpSpPr>
        <a:xfrm>
          <a:off x="0" y="0"/>
          <a:ext cx="0" cy="0"/>
          <a:chOff x="0" y="0"/>
          <a:chExt cx="0" cy="0"/>
        </a:xfrm>
      </p:grpSpPr>
      <p:pic>
        <p:nvPicPr>
          <p:cNvPr id="3" name="Picture 2" descr="A purple circle with black background&#10;&#10;AI-generated content may be incorrect.">
            <a:extLst>
              <a:ext uri="{FF2B5EF4-FFF2-40B4-BE49-F238E27FC236}">
                <a16:creationId xmlns:a16="http://schemas.microsoft.com/office/drawing/2014/main" id="{9ECA965F-086A-7B72-BC9F-EA4CF32BCAAD}"/>
              </a:ext>
            </a:extLst>
          </p:cNvPr>
          <p:cNvPicPr>
            <a:picLocks noChangeAspect="1"/>
          </p:cNvPicPr>
          <p:nvPr/>
        </p:nvPicPr>
        <p:blipFill>
          <a:blip r:embed="rId2">
            <a:extLst>
              <a:ext uri="{28A0092B-C50C-407E-A947-70E740481C1C}">
                <a14:useLocalDpi xmlns:a14="http://schemas.microsoft.com/office/drawing/2010/main" val="0"/>
              </a:ext>
            </a:extLst>
          </a:blip>
          <a:srcRect b="11502"/>
          <a:stretch/>
        </p:blipFill>
        <p:spPr>
          <a:xfrm>
            <a:off x="421566" y="1836225"/>
            <a:ext cx="5674434" cy="5021775"/>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50428" y="990601"/>
            <a:ext cx="9145991" cy="3630384"/>
          </a:xfrm>
        </p:spPr>
        <p:txBody>
          <a:bodyPr anchor="b">
            <a:noAutofit/>
          </a:bodyPr>
          <a:lstStyle>
            <a:lvl1pPr algn="l">
              <a:defRPr sz="65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lvl1pPr>
              <a:defRPr>
                <a:solidFill>
                  <a:schemeClr val="bg1"/>
                </a:solidFill>
              </a:defRPr>
            </a:lvl1pPr>
          </a:lstStyle>
          <a:p>
            <a:fld id="{BD69ADDC-FB37-4BD0-807F-2EC90205924B}" type="datetime1">
              <a:rPr lang="en-US" smtClean="0"/>
              <a:pPr/>
              <a:t>12/3/2025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3869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Autofit/>
          </a:bodyPr>
          <a:lstStyle/>
          <a:p>
            <a:r>
              <a:rPr lang="en-US" dirty="0"/>
              <a:t>Click to edit Master </a:t>
            </a:r>
            <a:br>
              <a:rPr lang="en-US" dirty="0"/>
            </a:br>
            <a:r>
              <a:rPr lang="en-US" dirty="0"/>
              <a:t>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347132" y="6529916"/>
            <a:ext cx="3284341" cy="328084"/>
          </a:xfrm>
          <a:prstGeom prst="rect">
            <a:avLst/>
          </a:prstGeom>
        </p:spPr>
        <p:txBody>
          <a:bodyPr vert="horz" lIns="91440" tIns="45720" rIns="91440" bIns="45720" rtlCol="0" anchor="ctr"/>
          <a:lstStyle>
            <a:lvl1pPr algn="l">
              <a:defRPr sz="900">
                <a:solidFill>
                  <a:schemeClr val="tx1"/>
                </a:solidFill>
              </a:defRPr>
            </a:lvl1pPr>
          </a:lstStyle>
          <a:p>
            <a:fld id="{665DFBE8-81F4-46A1-BB38-C49D79C4F68D}" type="datetime1">
              <a:rPr lang="en-US" smtClean="0"/>
              <a:t>12/3/2025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660019" y="6529916"/>
            <a:ext cx="2805405" cy="328084"/>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15660" y="6529916"/>
            <a:ext cx="429207" cy="328084"/>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974754636"/>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 id="2147483877" r:id="rId37"/>
    <p:sldLayoutId id="2147483863" r:id="rId38"/>
    <p:sldLayoutId id="2147483864" r:id="rId39"/>
    <p:sldLayoutId id="2147483865" r:id="rId40"/>
    <p:sldLayoutId id="2147483866" r:id="rId41"/>
    <p:sldLayoutId id="2147483867" r:id="rId42"/>
    <p:sldLayoutId id="2147483868" r:id="rId43"/>
    <p:sldLayoutId id="2147483869" r:id="rId44"/>
    <p:sldLayoutId id="2147483870" r:id="rId45"/>
    <p:sldLayoutId id="2147483871" r:id="rId46"/>
    <p:sldLayoutId id="2147483872" r:id="rId47"/>
    <p:sldLayoutId id="2147483873" r:id="rId48"/>
    <p:sldLayoutId id="2147483874" r:id="rId49"/>
    <p:sldLayoutId id="2147483875" r:id="rId50"/>
    <p:sldLayoutId id="2147483876" r:id="rId51"/>
    <p:sldLayoutId id="2147483878" r:id="rId52"/>
    <p:sldLayoutId id="2147483879" r:id="rId53"/>
  </p:sldLayoutIdLst>
  <p:hf sldNum="0" hdr="0" ftr="0" dt="0"/>
  <p:txStyles>
    <p:titleStyle>
      <a:lvl1pPr algn="l" defTabSz="914400" rtl="0" eaLnBrk="1" latinLnBrk="0" hangingPunct="1">
        <a:lnSpc>
          <a:spcPct val="80000"/>
        </a:lnSpc>
        <a:spcBef>
          <a:spcPct val="0"/>
        </a:spcBef>
        <a:buNone/>
        <a:defRPr sz="4500" b="0" kern="1200" cap="all" spc="50" baseline="0">
          <a:solidFill>
            <a:schemeClr val="tx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40000"/>
        </a:lnSpc>
        <a:spcBef>
          <a:spcPts val="500"/>
        </a:spcBef>
        <a:buFont typeface="Arial" panose="020B0604020202020204" pitchFamily="34" charset="0"/>
        <a:buChar char="•"/>
        <a:defRPr sz="1200" kern="1200">
          <a:solidFill>
            <a:schemeClr val="tx1"/>
          </a:solidFill>
          <a:latin typeface="+mn-lt"/>
          <a:ea typeface="+mn-ea"/>
          <a:cs typeface="+mn-cs"/>
        </a:defRPr>
      </a:lvl2pPr>
      <a:lvl3pPr marL="685800" indent="-228600" algn="l" defTabSz="914400" rtl="0" eaLnBrk="1" latinLnBrk="0" hangingPunct="1">
        <a:lnSpc>
          <a:spcPct val="140000"/>
        </a:lnSpc>
        <a:spcBef>
          <a:spcPts val="500"/>
        </a:spcBef>
        <a:buFont typeface="Arial" panose="020B0604020202020204" pitchFamily="34" charset="0"/>
        <a:buChar char="•"/>
        <a:defRPr sz="1100" kern="1200">
          <a:solidFill>
            <a:schemeClr val="tx1"/>
          </a:solidFill>
          <a:latin typeface="+mn-lt"/>
          <a:ea typeface="+mn-ea"/>
          <a:cs typeface="+mn-cs"/>
        </a:defRPr>
      </a:lvl3pPr>
      <a:lvl4pPr marL="914400" indent="-228600" algn="l" defTabSz="914400" rtl="0" eaLnBrk="1" latinLnBrk="0" hangingPunct="1">
        <a:lnSpc>
          <a:spcPct val="140000"/>
        </a:lnSpc>
        <a:spcBef>
          <a:spcPts val="500"/>
        </a:spcBef>
        <a:buFont typeface="Arial" panose="020B0604020202020204" pitchFamily="34" charset="0"/>
        <a:buChar char="•"/>
        <a:defRPr sz="1050" kern="1200">
          <a:solidFill>
            <a:schemeClr val="tx1"/>
          </a:solidFill>
          <a:latin typeface="+mn-lt"/>
          <a:ea typeface="+mn-ea"/>
          <a:cs typeface="+mn-cs"/>
        </a:defRPr>
      </a:lvl4pPr>
      <a:lvl5pPr marL="1143000" indent="-228600" algn="l" defTabSz="914400" rtl="0" eaLnBrk="1" latinLnBrk="0" hangingPunct="1">
        <a:lnSpc>
          <a:spcPct val="14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4FC2-D5C1-4FAC-A1D2-94C3AEDBD3B5}"/>
              </a:ext>
            </a:extLst>
          </p:cNvPr>
          <p:cNvSpPr>
            <a:spLocks noGrp="1"/>
          </p:cNvSpPr>
          <p:nvPr>
            <p:ph type="ctrTitle"/>
          </p:nvPr>
        </p:nvSpPr>
        <p:spPr>
          <a:xfrm>
            <a:off x="1156476" y="539017"/>
            <a:ext cx="7478991" cy="3635797"/>
          </a:xfrm>
        </p:spPr>
        <p:txBody>
          <a:bodyPr>
            <a:normAutofit/>
          </a:bodyPr>
          <a:lstStyle/>
          <a:p>
            <a:r>
              <a:rPr lang="en-US" dirty="0"/>
              <a:t>     </a:t>
            </a:r>
            <a:r>
              <a:rPr lang="en-US" dirty="0" err="1"/>
              <a:t>Lsetf</a:t>
            </a:r>
            <a:r>
              <a:rPr lang="en-US" dirty="0"/>
              <a:t>/</a:t>
            </a:r>
            <a:r>
              <a:rPr lang="en-US" dirty="0" err="1"/>
              <a:t>giz</a:t>
            </a:r>
            <a:r>
              <a:rPr lang="en-US" dirty="0"/>
              <a:t> </a:t>
            </a:r>
            <a:br>
              <a:rPr lang="en-US" dirty="0"/>
            </a:br>
            <a:r>
              <a:rPr lang="en-US" dirty="0"/>
              <a:t>     8</a:t>
            </a:r>
            <a:r>
              <a:rPr lang="en-US" baseline="30000" dirty="0"/>
              <a:t>th </a:t>
            </a:r>
            <a:r>
              <a:rPr lang="en-US" dirty="0"/>
              <a:t>gear</a:t>
            </a:r>
            <a:br>
              <a:rPr lang="en-US" dirty="0"/>
            </a:br>
            <a:r>
              <a:rPr lang="en-US" dirty="0"/>
              <a:t>     </a:t>
            </a:r>
            <a:r>
              <a:rPr lang="en-US" dirty="0" err="1"/>
              <a:t>inkeeper</a:t>
            </a:r>
            <a:endParaRPr lang="en-US" dirty="0"/>
          </a:p>
        </p:txBody>
      </p:sp>
      <p:sp>
        <p:nvSpPr>
          <p:cNvPr id="3" name="Subtitle 2">
            <a:extLst>
              <a:ext uri="{FF2B5EF4-FFF2-40B4-BE49-F238E27FC236}">
                <a16:creationId xmlns:a16="http://schemas.microsoft.com/office/drawing/2014/main" id="{69BF3ABB-CA62-4391-ABC6-7F5C621D7F11}"/>
              </a:ext>
            </a:extLst>
          </p:cNvPr>
          <p:cNvSpPr>
            <a:spLocks noGrp="1"/>
          </p:cNvSpPr>
          <p:nvPr>
            <p:ph type="subTitle" idx="1"/>
          </p:nvPr>
        </p:nvSpPr>
        <p:spPr>
          <a:xfrm>
            <a:off x="1631404" y="4830841"/>
            <a:ext cx="6821182" cy="1384726"/>
          </a:xfrm>
        </p:spPr>
        <p:txBody>
          <a:bodyPr>
            <a:noAutofit/>
          </a:bodyPr>
          <a:lstStyle/>
          <a:p>
            <a:r>
              <a:rPr lang="en-US" sz="3200" dirty="0"/>
              <a:t>       </a:t>
            </a:r>
            <a:r>
              <a:rPr lang="en-US" sz="3200" dirty="0">
                <a:latin typeface="Lucida Bright" panose="02040602050505020304" pitchFamily="18" charset="0"/>
              </a:rPr>
              <a:t>DATA ANALYSIS  PROJECT</a:t>
            </a:r>
          </a:p>
          <a:p>
            <a:r>
              <a:rPr lang="en-US" sz="3200" dirty="0">
                <a:latin typeface="Lucida Bright" panose="02040602050505020304" pitchFamily="18" charset="0"/>
              </a:rPr>
              <a:t>            </a:t>
            </a:r>
          </a:p>
        </p:txBody>
      </p:sp>
    </p:spTree>
    <p:extLst>
      <p:ext uri="{BB962C8B-B14F-4D97-AF65-F5344CB8AC3E}">
        <p14:creationId xmlns:p14="http://schemas.microsoft.com/office/powerpoint/2010/main" val="4098747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8519D8D-08C3-41CB-907B-4E7323D35C19}"/>
              </a:ext>
            </a:extLst>
          </p:cNvPr>
          <p:cNvSpPr txBox="1">
            <a:spLocks/>
          </p:cNvSpPr>
          <p:nvPr/>
        </p:nvSpPr>
        <p:spPr>
          <a:xfrm>
            <a:off x="1013292" y="588065"/>
            <a:ext cx="10465073" cy="1132258"/>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500" b="0" kern="1200" cap="all" spc="50" baseline="0">
                <a:solidFill>
                  <a:schemeClr val="tx1"/>
                </a:solidFill>
                <a:latin typeface="+mj-lt"/>
                <a:ea typeface="+mj-ea"/>
                <a:cs typeface="+mj-cs"/>
              </a:defRPr>
            </a:lvl1pPr>
          </a:lstStyle>
          <a:p>
            <a:r>
              <a:rPr lang="en-US" dirty="0"/>
              <a:t>CLEANED DATASET</a:t>
            </a:r>
          </a:p>
        </p:txBody>
      </p:sp>
      <p:pic>
        <p:nvPicPr>
          <p:cNvPr id="3" name="Picture 2">
            <a:extLst>
              <a:ext uri="{FF2B5EF4-FFF2-40B4-BE49-F238E27FC236}">
                <a16:creationId xmlns:a16="http://schemas.microsoft.com/office/drawing/2014/main" id="{8674D843-2DAF-4119-9718-CCFEFCF10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92" y="1354950"/>
            <a:ext cx="10360959" cy="4917324"/>
          </a:xfrm>
          <a:prstGeom prst="rect">
            <a:avLst/>
          </a:prstGeom>
        </p:spPr>
      </p:pic>
    </p:spTree>
    <p:extLst>
      <p:ext uri="{BB962C8B-B14F-4D97-AF65-F5344CB8AC3E}">
        <p14:creationId xmlns:p14="http://schemas.microsoft.com/office/powerpoint/2010/main" val="2150674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8519D8D-08C3-41CB-907B-4E7323D35C19}"/>
              </a:ext>
            </a:extLst>
          </p:cNvPr>
          <p:cNvSpPr txBox="1">
            <a:spLocks/>
          </p:cNvSpPr>
          <p:nvPr/>
        </p:nvSpPr>
        <p:spPr>
          <a:xfrm>
            <a:off x="1013292" y="588065"/>
            <a:ext cx="10465073" cy="1132258"/>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500" b="0" kern="1200" cap="all" spc="50" baseline="0">
                <a:solidFill>
                  <a:schemeClr val="tx1"/>
                </a:solidFill>
                <a:latin typeface="+mj-lt"/>
                <a:ea typeface="+mj-ea"/>
                <a:cs typeface="+mj-cs"/>
              </a:defRPr>
            </a:lvl1pPr>
          </a:lstStyle>
          <a:p>
            <a:r>
              <a:rPr lang="en-US" dirty="0"/>
              <a:t>                     PIVOT ANALYSIS</a:t>
            </a:r>
          </a:p>
        </p:txBody>
      </p:sp>
      <p:pic>
        <p:nvPicPr>
          <p:cNvPr id="7" name="Picture 6">
            <a:extLst>
              <a:ext uri="{FF2B5EF4-FFF2-40B4-BE49-F238E27FC236}">
                <a16:creationId xmlns:a16="http://schemas.microsoft.com/office/drawing/2014/main" id="{4A362D0C-2979-4D62-96D0-1F6A9E405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279" y="1308470"/>
            <a:ext cx="9322268" cy="4816505"/>
          </a:xfrm>
          <a:prstGeom prst="rect">
            <a:avLst/>
          </a:prstGeom>
        </p:spPr>
      </p:pic>
    </p:spTree>
    <p:extLst>
      <p:ext uri="{BB962C8B-B14F-4D97-AF65-F5344CB8AC3E}">
        <p14:creationId xmlns:p14="http://schemas.microsoft.com/office/powerpoint/2010/main" val="2255854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8519D8D-08C3-41CB-907B-4E7323D35C19}"/>
              </a:ext>
            </a:extLst>
          </p:cNvPr>
          <p:cNvSpPr txBox="1">
            <a:spLocks/>
          </p:cNvSpPr>
          <p:nvPr/>
        </p:nvSpPr>
        <p:spPr>
          <a:xfrm>
            <a:off x="2110573" y="504519"/>
            <a:ext cx="7216308" cy="1132258"/>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500" b="0" kern="1200" cap="all" spc="50" baseline="0">
                <a:solidFill>
                  <a:schemeClr val="tx1"/>
                </a:solidFill>
                <a:latin typeface="+mj-lt"/>
                <a:ea typeface="+mj-ea"/>
                <a:cs typeface="+mj-cs"/>
              </a:defRPr>
            </a:lvl1pPr>
          </a:lstStyle>
          <a:p>
            <a:r>
              <a:rPr lang="en-US" dirty="0"/>
              <a:t>DATA VISUALIZATION </a:t>
            </a:r>
          </a:p>
        </p:txBody>
      </p:sp>
      <p:pic>
        <p:nvPicPr>
          <p:cNvPr id="3" name="Picture 2">
            <a:extLst>
              <a:ext uri="{FF2B5EF4-FFF2-40B4-BE49-F238E27FC236}">
                <a16:creationId xmlns:a16="http://schemas.microsoft.com/office/drawing/2014/main" id="{7FBA306E-3351-46EA-A301-285C3615D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410" y="1266262"/>
            <a:ext cx="9394258" cy="4975477"/>
          </a:xfrm>
          <a:prstGeom prst="rect">
            <a:avLst/>
          </a:prstGeom>
        </p:spPr>
      </p:pic>
    </p:spTree>
    <p:extLst>
      <p:ext uri="{BB962C8B-B14F-4D97-AF65-F5344CB8AC3E}">
        <p14:creationId xmlns:p14="http://schemas.microsoft.com/office/powerpoint/2010/main" val="1113375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5590-409A-4E3A-8A54-03EF8F1C614F}"/>
              </a:ext>
            </a:extLst>
          </p:cNvPr>
          <p:cNvSpPr>
            <a:spLocks noGrp="1"/>
          </p:cNvSpPr>
          <p:nvPr>
            <p:ph type="title"/>
          </p:nvPr>
        </p:nvSpPr>
        <p:spPr/>
        <p:txBody>
          <a:bodyPr/>
          <a:lstStyle/>
          <a:p>
            <a:r>
              <a:rPr lang="en-US" dirty="0"/>
              <a:t>REPORT SUMMARY</a:t>
            </a:r>
          </a:p>
        </p:txBody>
      </p:sp>
      <p:sp>
        <p:nvSpPr>
          <p:cNvPr id="7" name="TextBox 6">
            <a:extLst>
              <a:ext uri="{FF2B5EF4-FFF2-40B4-BE49-F238E27FC236}">
                <a16:creationId xmlns:a16="http://schemas.microsoft.com/office/drawing/2014/main" id="{56513295-0EEA-4C27-B0FB-ECEA7B383787}"/>
              </a:ext>
            </a:extLst>
          </p:cNvPr>
          <p:cNvSpPr txBox="1"/>
          <p:nvPr/>
        </p:nvSpPr>
        <p:spPr>
          <a:xfrm>
            <a:off x="860893" y="1558529"/>
            <a:ext cx="10679798" cy="4524315"/>
          </a:xfrm>
          <a:prstGeom prst="rect">
            <a:avLst/>
          </a:prstGeom>
          <a:noFill/>
        </p:spPr>
        <p:txBody>
          <a:bodyPr wrap="square">
            <a:spAutoFit/>
          </a:bodyPr>
          <a:lstStyle/>
          <a:p>
            <a:pPr marL="285750" indent="-285750">
              <a:buFont typeface="Wingdings" panose="05000000000000000000" pitchFamily="2" charset="2"/>
              <a:buChar char="Ø"/>
            </a:pPr>
            <a:r>
              <a:rPr lang="en-US" sz="1600" b="1" dirty="0"/>
              <a:t>Project Summary</a:t>
            </a:r>
          </a:p>
          <a:p>
            <a:r>
              <a:rPr lang="en-US" sz="1600" dirty="0"/>
              <a:t>Analyze 4 years of personal finance transactions to detect spending imbalances, optimize cash flow, and enable sustainable budgeting.</a:t>
            </a:r>
          </a:p>
          <a:p>
            <a:endParaRPr lang="en-US" sz="1600" dirty="0"/>
          </a:p>
          <a:p>
            <a:pPr marL="285750" indent="-285750">
              <a:buFont typeface="Wingdings" panose="05000000000000000000" pitchFamily="2" charset="2"/>
              <a:buChar char="Ø"/>
            </a:pPr>
            <a:r>
              <a:rPr lang="en-US" sz="1600" dirty="0"/>
              <a:t> </a:t>
            </a:r>
            <a:r>
              <a:rPr lang="en-US" sz="1600" b="1" dirty="0"/>
              <a:t>Dataset:</a:t>
            </a:r>
            <a:r>
              <a:rPr lang="en-US" sz="1600" dirty="0"/>
              <a:t> Daily records of $41.069B expenses vs. $67.6M income, categorized by region, payment mode, and type.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dirty="0"/>
              <a:t>Analysts’ Focus</a:t>
            </a:r>
          </a:p>
          <a:p>
            <a:r>
              <a:rPr lang="en-US" sz="1600" dirty="0"/>
              <a:t>•  Expense drivers (Rent/Food at 66% of total).</a:t>
            </a:r>
          </a:p>
          <a:p>
            <a:r>
              <a:rPr lang="en-US" sz="1600" dirty="0"/>
              <a:t>•  Income-expense gaps (12% coverage).</a:t>
            </a:r>
          </a:p>
          <a:p>
            <a:r>
              <a:rPr lang="en-US" sz="1600" dirty="0"/>
              <a:t>•  Trends (15% YoY inflation; seasonal spikes).</a:t>
            </a:r>
          </a:p>
          <a:p>
            <a:r>
              <a:rPr lang="en-US" sz="1600" dirty="0"/>
              <a:t>•  Efficiency (regional overspends in Chennai; Cash payment waste).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dirty="0"/>
              <a:t>Key Data Preparation Steps</a:t>
            </a:r>
          </a:p>
          <a:p>
            <a:r>
              <a:rPr lang="en-US" sz="1600" dirty="0"/>
              <a:t>1.   Import &amp; Clean: Load transactions; handle negatives (expenses) vs. positives (income).</a:t>
            </a:r>
          </a:p>
          <a:p>
            <a:r>
              <a:rPr lang="en-US" sz="1600" dirty="0"/>
              <a:t>2. Categorize: Standardize categories.</a:t>
            </a:r>
          </a:p>
          <a:p>
            <a:r>
              <a:rPr lang="en-US" sz="1600" dirty="0"/>
              <a:t>3. Aggregate: Sum by month/year/region</a:t>
            </a:r>
          </a:p>
          <a:p>
            <a:r>
              <a:rPr lang="en-US" sz="1600" dirty="0"/>
              <a:t>4. Validate: Remove duplicates; flag outliers</a:t>
            </a:r>
          </a:p>
        </p:txBody>
      </p:sp>
    </p:spTree>
    <p:extLst>
      <p:ext uri="{BB962C8B-B14F-4D97-AF65-F5344CB8AC3E}">
        <p14:creationId xmlns:p14="http://schemas.microsoft.com/office/powerpoint/2010/main" val="45068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8519D8D-08C3-41CB-907B-4E7323D35C19}"/>
              </a:ext>
            </a:extLst>
          </p:cNvPr>
          <p:cNvSpPr txBox="1">
            <a:spLocks/>
          </p:cNvSpPr>
          <p:nvPr/>
        </p:nvSpPr>
        <p:spPr>
          <a:xfrm>
            <a:off x="1013293" y="732444"/>
            <a:ext cx="10465073" cy="1132258"/>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500" b="0" kern="1200" cap="all" spc="50" baseline="0">
                <a:solidFill>
                  <a:schemeClr val="tx1"/>
                </a:solidFill>
                <a:latin typeface="+mj-lt"/>
                <a:ea typeface="+mj-ea"/>
                <a:cs typeface="+mj-cs"/>
              </a:defRPr>
            </a:lvl1pPr>
          </a:lstStyle>
          <a:p>
            <a:r>
              <a:rPr lang="en-US" dirty="0"/>
              <a:t>KEY INSIGHTS</a:t>
            </a:r>
          </a:p>
        </p:txBody>
      </p:sp>
      <p:sp>
        <p:nvSpPr>
          <p:cNvPr id="6" name="Rectangle 1">
            <a:extLst>
              <a:ext uri="{FF2B5EF4-FFF2-40B4-BE49-F238E27FC236}">
                <a16:creationId xmlns:a16="http://schemas.microsoft.com/office/drawing/2014/main" id="{A27BE6F8-FA6C-498C-9759-EE39675FBB31}"/>
              </a:ext>
            </a:extLst>
          </p:cNvPr>
          <p:cNvSpPr>
            <a:spLocks noGrp="1" noChangeArrowheads="1"/>
          </p:cNvSpPr>
          <p:nvPr>
            <p:ph type="title"/>
          </p:nvPr>
        </p:nvSpPr>
        <p:spPr bwMode="auto">
          <a:xfrm>
            <a:off x="907416" y="1487994"/>
            <a:ext cx="961299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data reveals major financial imbalances with expenses far outweighing income, driven mainly by Rent and Food. Chennai shows the highest spending due to urban living costs. Bank Transfers dominate payments, while Cash use causes inefficiencies and missed rewards. Expenses rise yearly, spiking seasonally with travel and activities. Health spending is critically low, risking future costs. Opportunities include cutting essential expenses, diversifying income, and regular audits to control discretionary spending for better financial stability.</a:t>
            </a:r>
          </a:p>
        </p:txBody>
      </p:sp>
    </p:spTree>
    <p:extLst>
      <p:ext uri="{BB962C8B-B14F-4D97-AF65-F5344CB8AC3E}">
        <p14:creationId xmlns:p14="http://schemas.microsoft.com/office/powerpoint/2010/main" val="81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8519D8D-08C3-41CB-907B-4E7323D35C19}"/>
              </a:ext>
            </a:extLst>
          </p:cNvPr>
          <p:cNvSpPr txBox="1">
            <a:spLocks/>
          </p:cNvSpPr>
          <p:nvPr/>
        </p:nvSpPr>
        <p:spPr>
          <a:xfrm>
            <a:off x="1013293" y="1059703"/>
            <a:ext cx="10465073" cy="1132258"/>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500" b="0" kern="1200" cap="all" spc="50" baseline="0">
                <a:solidFill>
                  <a:schemeClr val="tx1"/>
                </a:solidFill>
                <a:latin typeface="+mj-lt"/>
                <a:ea typeface="+mj-ea"/>
                <a:cs typeface="+mj-cs"/>
              </a:defRPr>
            </a:lvl1pPr>
          </a:lstStyle>
          <a:p>
            <a:r>
              <a:rPr lang="en-US" dirty="0"/>
              <a:t>RECOMMENDATIONS</a:t>
            </a:r>
          </a:p>
        </p:txBody>
      </p:sp>
      <p:sp>
        <p:nvSpPr>
          <p:cNvPr id="3" name="Title 2">
            <a:extLst>
              <a:ext uri="{FF2B5EF4-FFF2-40B4-BE49-F238E27FC236}">
                <a16:creationId xmlns:a16="http://schemas.microsoft.com/office/drawing/2014/main" id="{E23715C0-45E1-4876-81F4-D2E5D42E01BB}"/>
              </a:ext>
            </a:extLst>
          </p:cNvPr>
          <p:cNvSpPr>
            <a:spLocks noGrp="1" noChangeArrowheads="1"/>
          </p:cNvSpPr>
          <p:nvPr>
            <p:ph type="title"/>
          </p:nvPr>
        </p:nvSpPr>
        <p:spPr bwMode="auto">
          <a:xfrm>
            <a:off x="1012825" y="2073445"/>
            <a:ext cx="1047915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dirty="0">
                <a:ln>
                  <a:noFill/>
                </a:ln>
                <a:solidFill>
                  <a:schemeClr val="tx1"/>
                </a:solidFill>
                <a:effectLst/>
                <a:latin typeface="Arial" panose="020B0604020202020204" pitchFamily="34" charset="0"/>
              </a:rPr>
              <a:t>Reduce Rent and Food expenses to free up cash flow</a:t>
            </a:r>
            <a:br>
              <a:rPr kumimoji="0" lang="en-US" altLang="en-US" sz="2000" i="0" u="none" strike="noStrike" cap="none" normalizeH="0" baseline="0" dirty="0">
                <a:ln>
                  <a:noFill/>
                </a:ln>
                <a:solidFill>
                  <a:schemeClr val="tx1"/>
                </a:solidFill>
                <a:effectLst/>
                <a:latin typeface="Arial" panose="020B0604020202020204" pitchFamily="34" charset="0"/>
              </a:rPr>
            </a:br>
            <a:br>
              <a:rPr kumimoji="0" lang="en-US" altLang="en-US" sz="2000" i="0" u="none" strike="noStrike" cap="none" normalizeH="0" baseline="0" dirty="0">
                <a:ln>
                  <a:noFill/>
                </a:ln>
                <a:solidFill>
                  <a:schemeClr val="tx1"/>
                </a:solidFill>
                <a:effectLst/>
                <a:latin typeface="Arial" panose="020B0604020202020204" pitchFamily="34" charset="0"/>
              </a:rPr>
            </a:br>
            <a:r>
              <a:rPr kumimoji="0" lang="en-US" altLang="en-US" sz="2000" i="0" u="none" strike="noStrike" cap="none" normalizeH="0" baseline="0" dirty="0">
                <a:ln>
                  <a:noFill/>
                </a:ln>
                <a:solidFill>
                  <a:schemeClr val="tx1"/>
                </a:solidFill>
                <a:effectLst/>
                <a:latin typeface="Arial" panose="020B0604020202020204" pitchFamily="34" charset="0"/>
              </a:rPr>
              <a:t>Shift cash payments to card or bank transfers to gain rewards and improve tracking</a:t>
            </a:r>
            <a:br>
              <a:rPr kumimoji="0" lang="en-US" altLang="en-US" sz="2000" i="0" u="none" strike="noStrike" cap="none" normalizeH="0" baseline="0" dirty="0">
                <a:ln>
                  <a:noFill/>
                </a:ln>
                <a:solidFill>
                  <a:schemeClr val="tx1"/>
                </a:solidFill>
                <a:effectLst/>
                <a:latin typeface="Arial" panose="020B0604020202020204" pitchFamily="34" charset="0"/>
              </a:rPr>
            </a:br>
            <a:br>
              <a:rPr kumimoji="0" lang="en-US" altLang="en-US" sz="2000" i="0" u="none" strike="noStrike" cap="none" normalizeH="0" baseline="0" dirty="0">
                <a:ln>
                  <a:noFill/>
                </a:ln>
                <a:solidFill>
                  <a:schemeClr val="tx1"/>
                </a:solidFill>
                <a:effectLst/>
                <a:latin typeface="Arial" panose="020B0604020202020204" pitchFamily="34" charset="0"/>
              </a:rPr>
            </a:br>
            <a:r>
              <a:rPr kumimoji="0" lang="en-US" altLang="en-US" sz="2000" i="0" u="none" strike="noStrike" cap="none" normalizeH="0" baseline="0" dirty="0">
                <a:ln>
                  <a:noFill/>
                </a:ln>
                <a:solidFill>
                  <a:schemeClr val="tx1"/>
                </a:solidFill>
                <a:effectLst/>
                <a:latin typeface="Arial" panose="020B0604020202020204" pitchFamily="34" charset="0"/>
              </a:rPr>
              <a:t>Diversify income sources to increase overall earnings</a:t>
            </a:r>
            <a:br>
              <a:rPr kumimoji="0" lang="en-US" altLang="en-US" sz="2000" i="0" u="none" strike="noStrike" cap="none" normalizeH="0" baseline="0" dirty="0">
                <a:ln>
                  <a:noFill/>
                </a:ln>
                <a:solidFill>
                  <a:schemeClr val="tx1"/>
                </a:solidFill>
                <a:effectLst/>
                <a:latin typeface="Arial" panose="020B0604020202020204" pitchFamily="34" charset="0"/>
              </a:rPr>
            </a:br>
            <a:br>
              <a:rPr kumimoji="0" lang="en-US" altLang="en-US" sz="2000" i="0" u="none" strike="noStrike" cap="none" normalizeH="0" baseline="0" dirty="0">
                <a:ln>
                  <a:noFill/>
                </a:ln>
                <a:solidFill>
                  <a:schemeClr val="tx1"/>
                </a:solidFill>
                <a:effectLst/>
                <a:latin typeface="Arial" panose="020B0604020202020204" pitchFamily="34" charset="0"/>
              </a:rPr>
            </a:br>
            <a:r>
              <a:rPr kumimoji="0" lang="en-US" altLang="en-US" sz="2000" i="0" u="none" strike="noStrike" cap="none" normalizeH="0" baseline="0" dirty="0">
                <a:ln>
                  <a:noFill/>
                </a:ln>
                <a:solidFill>
                  <a:schemeClr val="tx1"/>
                </a:solidFill>
                <a:effectLst/>
                <a:latin typeface="Arial" panose="020B0604020202020204" pitchFamily="34" charset="0"/>
              </a:rPr>
              <a:t>Implement quarterly budget audits to monitor and limit discretionary spending</a:t>
            </a:r>
            <a:br>
              <a:rPr kumimoji="0" lang="en-US" altLang="en-US" sz="2000" i="0" u="none" strike="noStrike" cap="none" normalizeH="0" baseline="0" dirty="0">
                <a:ln>
                  <a:noFill/>
                </a:ln>
                <a:solidFill>
                  <a:schemeClr val="tx1"/>
                </a:solidFill>
                <a:effectLst/>
                <a:latin typeface="Arial" panose="020B0604020202020204" pitchFamily="34" charset="0"/>
              </a:rPr>
            </a:br>
            <a:endParaRPr kumimoji="0" lang="en-US" altLang="en-US" sz="200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dirty="0">
                <a:ln>
                  <a:noFill/>
                </a:ln>
                <a:solidFill>
                  <a:schemeClr val="tx1"/>
                </a:solidFill>
                <a:effectLst/>
                <a:latin typeface="Arial" panose="020B0604020202020204" pitchFamily="34" charset="0"/>
              </a:rPr>
              <a:t>Increase health-related spending proactively to avoid costly emergencies</a:t>
            </a:r>
            <a:br>
              <a:rPr kumimoji="0" lang="en-US" altLang="en-US" sz="2000" i="0" u="none" strike="noStrike" cap="none" normalizeH="0" baseline="0" dirty="0">
                <a:ln>
                  <a:noFill/>
                </a:ln>
                <a:solidFill>
                  <a:schemeClr val="tx1"/>
                </a:solidFill>
                <a:effectLst/>
                <a:latin typeface="Arial" panose="020B0604020202020204" pitchFamily="34" charset="0"/>
              </a:rPr>
            </a:br>
            <a:br>
              <a:rPr kumimoji="0" lang="en-US" altLang="en-US" sz="2000" i="0" u="none" strike="noStrike" cap="none" normalizeH="0" baseline="0" dirty="0">
                <a:ln>
                  <a:noFill/>
                </a:ln>
                <a:solidFill>
                  <a:schemeClr val="tx1"/>
                </a:solidFill>
                <a:effectLst/>
                <a:latin typeface="Arial" panose="020B0604020202020204" pitchFamily="34" charset="0"/>
              </a:rPr>
            </a:br>
            <a:r>
              <a:rPr kumimoji="0" lang="en-US" altLang="en-US" sz="2000" i="0" u="none" strike="noStrike" cap="none" normalizeH="0" baseline="0" dirty="0">
                <a:ln>
                  <a:noFill/>
                </a:ln>
                <a:solidFill>
                  <a:schemeClr val="tx1"/>
                </a:solidFill>
                <a:effectLst/>
                <a:latin typeface="Arial" panose="020B0604020202020204" pitchFamily="34" charset="0"/>
              </a:rPr>
              <a:t>Plan for seasonal expense spikes to prevent lifestyle inflation.</a:t>
            </a:r>
          </a:p>
        </p:txBody>
      </p:sp>
    </p:spTree>
    <p:extLst>
      <p:ext uri="{BB962C8B-B14F-4D97-AF65-F5344CB8AC3E}">
        <p14:creationId xmlns:p14="http://schemas.microsoft.com/office/powerpoint/2010/main" val="327507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7989-07E4-B482-9F2A-EBF670F7FA92}"/>
              </a:ext>
            </a:extLst>
          </p:cNvPr>
          <p:cNvSpPr>
            <a:spLocks noGrp="1"/>
          </p:cNvSpPr>
          <p:nvPr>
            <p:ph type="title"/>
          </p:nvPr>
        </p:nvSpPr>
        <p:spPr>
          <a:xfrm>
            <a:off x="1930708" y="2274177"/>
            <a:ext cx="9744736" cy="2961515"/>
          </a:xfrm>
        </p:spPr>
        <p:txBody>
          <a:bodyPr>
            <a:normAutofit/>
          </a:bodyPr>
          <a:lstStyle/>
          <a:p>
            <a:r>
              <a:rPr lang="en-US" sz="4400" dirty="0"/>
              <a:t>Finance dataset</a:t>
            </a:r>
            <a:br>
              <a:rPr lang="en-US" sz="4400" dirty="0"/>
            </a:br>
            <a:br>
              <a:rPr lang="en-US" sz="4400" dirty="0"/>
            </a:br>
            <a:r>
              <a:rPr lang="en-US" sz="4400" dirty="0" err="1"/>
              <a:t>budgetwise</a:t>
            </a:r>
            <a:r>
              <a:rPr lang="en-US" sz="4400" dirty="0"/>
              <a:t> financial overview(2021-2024)</a:t>
            </a:r>
          </a:p>
        </p:txBody>
      </p:sp>
      <p:sp>
        <p:nvSpPr>
          <p:cNvPr id="3" name="Subtitle 2">
            <a:extLst>
              <a:ext uri="{FF2B5EF4-FFF2-40B4-BE49-F238E27FC236}">
                <a16:creationId xmlns:a16="http://schemas.microsoft.com/office/drawing/2014/main" id="{363CF5F8-0028-8636-5006-5D5C52B32774}"/>
              </a:ext>
            </a:extLst>
          </p:cNvPr>
          <p:cNvSpPr>
            <a:spLocks noGrp="1"/>
          </p:cNvSpPr>
          <p:nvPr>
            <p:ph type="body" sz="quarter" idx="13"/>
          </p:nvPr>
        </p:nvSpPr>
        <p:spPr>
          <a:xfrm>
            <a:off x="1346090" y="1726269"/>
            <a:ext cx="3024899" cy="547908"/>
          </a:xfrm>
        </p:spPr>
        <p:txBody>
          <a:bodyPr>
            <a:normAutofit/>
          </a:bodyPr>
          <a:lstStyle/>
          <a:p>
            <a:r>
              <a:rPr lang="en-US" dirty="0"/>
              <a:t>Presented by Group 5</a:t>
            </a:r>
          </a:p>
        </p:txBody>
      </p:sp>
    </p:spTree>
    <p:extLst>
      <p:ext uri="{BB962C8B-B14F-4D97-AF65-F5344CB8AC3E}">
        <p14:creationId xmlns:p14="http://schemas.microsoft.com/office/powerpoint/2010/main" val="1773831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B56E-1A01-8D29-F217-638F3BEF697B}"/>
              </a:ext>
            </a:extLst>
          </p:cNvPr>
          <p:cNvSpPr>
            <a:spLocks noGrp="1"/>
          </p:cNvSpPr>
          <p:nvPr>
            <p:ph type="title"/>
          </p:nvPr>
        </p:nvSpPr>
        <p:spPr>
          <a:xfrm>
            <a:off x="859536" y="907302"/>
            <a:ext cx="4361688" cy="1386965"/>
          </a:xfrm>
        </p:spPr>
        <p:txBody>
          <a:bodyPr/>
          <a:lstStyle/>
          <a:p>
            <a:r>
              <a:rPr lang="en-US" dirty="0"/>
              <a:t>Summary</a:t>
            </a:r>
          </a:p>
        </p:txBody>
      </p:sp>
      <p:sp>
        <p:nvSpPr>
          <p:cNvPr id="3" name="Content Placeholder 2">
            <a:extLst>
              <a:ext uri="{FF2B5EF4-FFF2-40B4-BE49-F238E27FC236}">
                <a16:creationId xmlns:a16="http://schemas.microsoft.com/office/drawing/2014/main" id="{8DE9521F-CC42-235E-F804-B826A36205D1}"/>
              </a:ext>
            </a:extLst>
          </p:cNvPr>
          <p:cNvSpPr>
            <a:spLocks noGrp="1"/>
          </p:cNvSpPr>
          <p:nvPr>
            <p:ph sz="quarter" idx="14"/>
          </p:nvPr>
        </p:nvSpPr>
        <p:spPr>
          <a:xfrm>
            <a:off x="859536" y="2120911"/>
            <a:ext cx="4366917" cy="4212511"/>
          </a:xfrm>
        </p:spPr>
        <p:txBody>
          <a:bodyPr>
            <a:normAutofit lnSpcReduction="10000"/>
          </a:bodyPr>
          <a:lstStyle/>
          <a:p>
            <a:pPr marL="0" indent="0">
              <a:buNone/>
            </a:pPr>
            <a:r>
              <a:rPr lang="en-US" dirty="0"/>
              <a:t>The </a:t>
            </a:r>
            <a:r>
              <a:rPr lang="en-US" dirty="0" err="1"/>
              <a:t>BudgetWise</a:t>
            </a:r>
            <a:r>
              <a:rPr lang="en-US" dirty="0"/>
              <a:t> dataset (2021–2024) tracks personal finances and spending patterns. This dashboard provides insights into total income vs. expenses, monthly trends, top spending categories (Rent, Food, Travel), regional expenditure, and payment methods. These insights support:</a:t>
            </a:r>
          </a:p>
          <a:p>
            <a:pPr>
              <a:buFont typeface="Wingdings" panose="05000000000000000000" pitchFamily="2" charset="2"/>
              <a:buChar char="Ø"/>
            </a:pPr>
            <a:r>
              <a:rPr lang="en-US" dirty="0"/>
              <a:t> Budget transparency</a:t>
            </a:r>
          </a:p>
          <a:p>
            <a:pPr>
              <a:buFont typeface="Wingdings" panose="05000000000000000000" pitchFamily="2" charset="2"/>
              <a:buChar char="Ø"/>
            </a:pPr>
            <a:r>
              <a:rPr lang="en-US" dirty="0"/>
              <a:t>Cash-flow planning</a:t>
            </a:r>
          </a:p>
          <a:p>
            <a:pPr>
              <a:buFont typeface="Wingdings" panose="05000000000000000000" pitchFamily="2" charset="2"/>
              <a:buChar char="Ø"/>
            </a:pPr>
            <a:r>
              <a:rPr lang="en-US" dirty="0"/>
              <a:t>Spending habit improvement</a:t>
            </a:r>
          </a:p>
          <a:p>
            <a:pPr>
              <a:buFont typeface="Wingdings" panose="05000000000000000000" pitchFamily="2" charset="2"/>
              <a:buChar char="Ø"/>
            </a:pPr>
            <a:r>
              <a:rPr lang="en-US" dirty="0"/>
              <a:t>Cost optimization</a:t>
            </a:r>
          </a:p>
          <a:p>
            <a:pPr>
              <a:buFont typeface="Wingdings" panose="05000000000000000000" pitchFamily="2" charset="2"/>
              <a:buChar char="Ø"/>
            </a:pPr>
            <a:r>
              <a:rPr lang="en-US" dirty="0"/>
              <a:t>Financial equity &amp; lifestyle balance</a:t>
            </a:r>
          </a:p>
        </p:txBody>
      </p:sp>
      <p:pic>
        <p:nvPicPr>
          <p:cNvPr id="15" name="Picture Placeholder 14" descr="A white object on a white surface">
            <a:extLst>
              <a:ext uri="{FF2B5EF4-FFF2-40B4-BE49-F238E27FC236}">
                <a16:creationId xmlns:a16="http://schemas.microsoft.com/office/drawing/2014/main" id="{7270AD1A-8F9F-BF9D-AE26-986ADE7EF35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5749422" y="333756"/>
            <a:ext cx="6086539" cy="6190488"/>
          </a:xfrm>
        </p:spPr>
      </p:pic>
    </p:spTree>
    <p:extLst>
      <p:ext uri="{BB962C8B-B14F-4D97-AF65-F5344CB8AC3E}">
        <p14:creationId xmlns:p14="http://schemas.microsoft.com/office/powerpoint/2010/main" val="2002021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1050F4-6B14-4775-A615-B9F90101FC12}"/>
              </a:ext>
            </a:extLst>
          </p:cNvPr>
          <p:cNvSpPr>
            <a:spLocks noGrp="1"/>
          </p:cNvSpPr>
          <p:nvPr>
            <p:ph type="title"/>
          </p:nvPr>
        </p:nvSpPr>
        <p:spPr/>
        <p:txBody>
          <a:bodyPr/>
          <a:lstStyle/>
          <a:p>
            <a:pPr algn="ctr"/>
            <a:r>
              <a:rPr lang="en-US" sz="6600" b="1" dirty="0"/>
              <a:t>Dataset Overview:</a:t>
            </a:r>
            <a:br>
              <a:rPr lang="en-US" sz="6600" b="1" dirty="0"/>
            </a:br>
            <a:endParaRPr lang="en-US" sz="6600" dirty="0"/>
          </a:p>
        </p:txBody>
      </p:sp>
      <p:sp>
        <p:nvSpPr>
          <p:cNvPr id="4" name="Text Placeholder 3">
            <a:extLst>
              <a:ext uri="{FF2B5EF4-FFF2-40B4-BE49-F238E27FC236}">
                <a16:creationId xmlns:a16="http://schemas.microsoft.com/office/drawing/2014/main" id="{A064ECF6-E9A0-4C67-B4D9-323C2341FFF2}"/>
              </a:ext>
            </a:extLst>
          </p:cNvPr>
          <p:cNvSpPr>
            <a:spLocks noGrp="1"/>
          </p:cNvSpPr>
          <p:nvPr>
            <p:ph type="body" sz="quarter" idx="13"/>
          </p:nvPr>
        </p:nvSpPr>
        <p:spPr/>
        <p:txBody>
          <a:bodyPr/>
          <a:lstStyle/>
          <a:p>
            <a:r>
              <a:rPr lang="en-US" b="1" dirty="0">
                <a:latin typeface="Arial" panose="020B0604020202020204" pitchFamily="34" charset="0"/>
                <a:cs typeface="Arial" panose="020B0604020202020204" pitchFamily="34" charset="0"/>
              </a:rPr>
              <a:t>Data Fields</a:t>
            </a:r>
          </a:p>
        </p:txBody>
      </p:sp>
      <p:sp>
        <p:nvSpPr>
          <p:cNvPr id="6" name="Text Placeholder 5">
            <a:extLst>
              <a:ext uri="{FF2B5EF4-FFF2-40B4-BE49-F238E27FC236}">
                <a16:creationId xmlns:a16="http://schemas.microsoft.com/office/drawing/2014/main" id="{027EDACB-F0F8-46F0-BEB0-F09B52C99E14}"/>
              </a:ext>
            </a:extLst>
          </p:cNvPr>
          <p:cNvSpPr>
            <a:spLocks noGrp="1"/>
          </p:cNvSpPr>
          <p:nvPr>
            <p:ph type="body" sz="quarter" idx="15"/>
          </p:nvPr>
        </p:nvSpPr>
        <p:spPr/>
        <p:txBody>
          <a:bodyPr/>
          <a:lstStyle/>
          <a:p>
            <a:r>
              <a:rPr lang="en-US" b="1" dirty="0">
                <a:latin typeface="Arial" panose="020B0604020202020204" pitchFamily="34" charset="0"/>
                <a:cs typeface="Arial" panose="020B0604020202020204" pitchFamily="34" charset="0"/>
              </a:rPr>
              <a:t>DESCRIPTION</a:t>
            </a:r>
          </a:p>
        </p:txBody>
      </p:sp>
      <p:graphicFrame>
        <p:nvGraphicFramePr>
          <p:cNvPr id="14" name="Table 13">
            <a:extLst>
              <a:ext uri="{FF2B5EF4-FFF2-40B4-BE49-F238E27FC236}">
                <a16:creationId xmlns:a16="http://schemas.microsoft.com/office/drawing/2014/main" id="{EA07239C-E21F-46A6-B54E-2D532DFF10D7}"/>
              </a:ext>
            </a:extLst>
          </p:cNvPr>
          <p:cNvGraphicFramePr>
            <a:graphicFrameLocks noGrp="1"/>
          </p:cNvGraphicFramePr>
          <p:nvPr>
            <p:extLst>
              <p:ext uri="{D42A27DB-BD31-4B8C-83A1-F6EECF244321}">
                <p14:modId xmlns:p14="http://schemas.microsoft.com/office/powerpoint/2010/main" val="3094811393"/>
              </p:ext>
            </p:extLst>
          </p:nvPr>
        </p:nvGraphicFramePr>
        <p:xfrm>
          <a:off x="856648" y="2907906"/>
          <a:ext cx="10695887" cy="2564962"/>
        </p:xfrm>
        <a:graphic>
          <a:graphicData uri="http://schemas.openxmlformats.org/drawingml/2006/table">
            <a:tbl>
              <a:tblPr/>
              <a:tblGrid>
                <a:gridCol w="5369031">
                  <a:extLst>
                    <a:ext uri="{9D8B030D-6E8A-4147-A177-3AD203B41FA5}">
                      <a16:colId xmlns:a16="http://schemas.microsoft.com/office/drawing/2014/main" val="3123563026"/>
                    </a:ext>
                  </a:extLst>
                </a:gridCol>
                <a:gridCol w="5326856">
                  <a:extLst>
                    <a:ext uri="{9D8B030D-6E8A-4147-A177-3AD203B41FA5}">
                      <a16:colId xmlns:a16="http://schemas.microsoft.com/office/drawing/2014/main" val="1871827964"/>
                    </a:ext>
                  </a:extLst>
                </a:gridCol>
              </a:tblGrid>
              <a:tr h="634362">
                <a:tc>
                  <a:txBody>
                    <a:bodyPr/>
                    <a:lstStyle/>
                    <a:p>
                      <a:r>
                        <a:rPr lang="en-US" sz="1800" b="0" dirty="0"/>
                        <a:t>Earnings Data</a:t>
                      </a:r>
                    </a:p>
                  </a:txBody>
                  <a:tcPr anchor="ctr">
                    <a:lnL>
                      <a:noFill/>
                    </a:lnL>
                    <a:lnR>
                      <a:noFill/>
                    </a:lnR>
                    <a:lnT>
                      <a:noFill/>
                    </a:lnT>
                    <a:lnB>
                      <a:noFill/>
                    </a:lnB>
                  </a:tcPr>
                </a:tc>
                <a:tc>
                  <a:txBody>
                    <a:bodyPr/>
                    <a:lstStyle/>
                    <a:p>
                      <a:r>
                        <a:rPr lang="en-US" sz="1800" dirty="0"/>
                        <a:t>Amount, income</a:t>
                      </a:r>
                    </a:p>
                  </a:txBody>
                  <a:tcPr anchor="ctr">
                    <a:lnL>
                      <a:noFill/>
                    </a:lnL>
                    <a:lnR>
                      <a:noFill/>
                    </a:lnR>
                    <a:lnT>
                      <a:noFill/>
                    </a:lnT>
                    <a:lnB>
                      <a:noFill/>
                    </a:lnB>
                  </a:tcPr>
                </a:tc>
                <a:extLst>
                  <a:ext uri="{0D108BD9-81ED-4DB2-BD59-A6C34878D82A}">
                    <a16:rowId xmlns:a16="http://schemas.microsoft.com/office/drawing/2014/main" val="1820960125"/>
                  </a:ext>
                </a:extLst>
              </a:tr>
              <a:tr h="634362">
                <a:tc>
                  <a:txBody>
                    <a:bodyPr/>
                    <a:lstStyle/>
                    <a:p>
                      <a:r>
                        <a:rPr lang="en-US" sz="1800" b="0" dirty="0"/>
                        <a:t>Personal Info</a:t>
                      </a:r>
                    </a:p>
                  </a:txBody>
                  <a:tcPr anchor="ctr">
                    <a:lnL>
                      <a:noFill/>
                    </a:lnL>
                    <a:lnR>
                      <a:noFill/>
                    </a:lnR>
                    <a:lnT>
                      <a:noFill/>
                    </a:lnT>
                    <a:lnB>
                      <a:noFill/>
                    </a:lnB>
                  </a:tcPr>
                </a:tc>
                <a:tc>
                  <a:txBody>
                    <a:bodyPr/>
                    <a:lstStyle/>
                    <a:p>
                      <a:r>
                        <a:rPr lang="en-US" sz="1800" dirty="0"/>
                        <a:t>Region, Payment mode and category</a:t>
                      </a:r>
                    </a:p>
                  </a:txBody>
                  <a:tcPr anchor="ctr">
                    <a:lnL>
                      <a:noFill/>
                    </a:lnL>
                    <a:lnR>
                      <a:noFill/>
                    </a:lnR>
                    <a:lnT>
                      <a:noFill/>
                    </a:lnT>
                    <a:lnB>
                      <a:noFill/>
                    </a:lnB>
                  </a:tcPr>
                </a:tc>
                <a:extLst>
                  <a:ext uri="{0D108BD9-81ED-4DB2-BD59-A6C34878D82A}">
                    <a16:rowId xmlns:a16="http://schemas.microsoft.com/office/drawing/2014/main" val="307936027"/>
                  </a:ext>
                </a:extLst>
              </a:tr>
              <a:tr h="656158">
                <a:tc>
                  <a:txBody>
                    <a:bodyPr/>
                    <a:lstStyle/>
                    <a:p>
                      <a:r>
                        <a:rPr lang="en-US" sz="1800" b="0" dirty="0"/>
                        <a:t>Time Dimension</a:t>
                      </a:r>
                    </a:p>
                    <a:p>
                      <a:endParaRPr lang="en-US" sz="1800" b="0" dirty="0"/>
                    </a:p>
                  </a:txBody>
                  <a:tcPr anchor="ctr">
                    <a:lnL>
                      <a:noFill/>
                    </a:lnL>
                    <a:lnR>
                      <a:noFill/>
                    </a:lnR>
                    <a:lnT>
                      <a:noFill/>
                    </a:lnT>
                    <a:lnB>
                      <a:noFill/>
                    </a:lnB>
                  </a:tcPr>
                </a:tc>
                <a:tc>
                  <a:txBody>
                    <a:bodyPr/>
                    <a:lstStyle/>
                    <a:p>
                      <a:r>
                        <a:rPr lang="en-US" sz="1800" dirty="0"/>
                        <a:t>Month-</a:t>
                      </a:r>
                      <a:r>
                        <a:rPr lang="en-US" sz="1800" dirty="0" err="1"/>
                        <a:t>Year,Year</a:t>
                      </a:r>
                      <a:endParaRPr lang="en-US" sz="1800" dirty="0"/>
                    </a:p>
                  </a:txBody>
                  <a:tcPr anchor="ctr">
                    <a:lnL>
                      <a:noFill/>
                    </a:lnL>
                    <a:lnR>
                      <a:noFill/>
                    </a:lnR>
                    <a:lnT>
                      <a:noFill/>
                    </a:lnT>
                    <a:lnB>
                      <a:noFill/>
                    </a:lnB>
                  </a:tcPr>
                </a:tc>
                <a:extLst>
                  <a:ext uri="{0D108BD9-81ED-4DB2-BD59-A6C34878D82A}">
                    <a16:rowId xmlns:a16="http://schemas.microsoft.com/office/drawing/2014/main" val="3693582900"/>
                  </a:ext>
                </a:extLst>
              </a:tr>
              <a:tr h="634362">
                <a:tc>
                  <a:txBody>
                    <a:bodyPr/>
                    <a:lstStyle/>
                    <a:p>
                      <a:endParaRPr lang="en-US" sz="1800" b="0" dirty="0"/>
                    </a:p>
                  </a:txBody>
                  <a:tcPr anchor="ctr">
                    <a:lnL>
                      <a:noFill/>
                    </a:lnL>
                    <a:lnR>
                      <a:noFill/>
                    </a:lnR>
                    <a:lnT>
                      <a:noFill/>
                    </a:lnT>
                    <a:lnB>
                      <a:noFill/>
                    </a:lnB>
                  </a:tcPr>
                </a:tc>
                <a:tc>
                  <a:txBody>
                    <a:bodyPr/>
                    <a:lstStyle/>
                    <a:p>
                      <a:endParaRPr lang="en-US" sz="1800" dirty="0"/>
                    </a:p>
                    <a:p>
                      <a:endParaRPr lang="en-US" sz="1800" dirty="0"/>
                    </a:p>
                  </a:txBody>
                  <a:tcPr anchor="ctr">
                    <a:lnL>
                      <a:noFill/>
                    </a:lnL>
                    <a:lnR>
                      <a:noFill/>
                    </a:lnR>
                    <a:lnT>
                      <a:noFill/>
                    </a:lnT>
                    <a:lnB>
                      <a:noFill/>
                    </a:lnB>
                  </a:tcPr>
                </a:tc>
                <a:extLst>
                  <a:ext uri="{0D108BD9-81ED-4DB2-BD59-A6C34878D82A}">
                    <a16:rowId xmlns:a16="http://schemas.microsoft.com/office/drawing/2014/main" val="2602481561"/>
                  </a:ext>
                </a:extLst>
              </a:tr>
            </a:tbl>
          </a:graphicData>
        </a:graphic>
      </p:graphicFrame>
    </p:spTree>
    <p:extLst>
      <p:ext uri="{BB962C8B-B14F-4D97-AF65-F5344CB8AC3E}">
        <p14:creationId xmlns:p14="http://schemas.microsoft.com/office/powerpoint/2010/main" val="1751885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6C2574C-1963-40FF-8CF9-2E8016FC9568}"/>
              </a:ext>
            </a:extLst>
          </p:cNvPr>
          <p:cNvSpPr>
            <a:spLocks noGrp="1"/>
          </p:cNvSpPr>
          <p:nvPr>
            <p:ph type="title"/>
          </p:nvPr>
        </p:nvSpPr>
        <p:spPr>
          <a:xfrm>
            <a:off x="2911074" y="618545"/>
            <a:ext cx="6097605" cy="1132258"/>
          </a:xfrm>
        </p:spPr>
        <p:txBody>
          <a:bodyPr/>
          <a:lstStyle/>
          <a:p>
            <a:r>
              <a:rPr lang="en-US" dirty="0"/>
              <a:t>SOURCE OF DATA</a:t>
            </a:r>
          </a:p>
        </p:txBody>
      </p:sp>
      <p:sp>
        <p:nvSpPr>
          <p:cNvPr id="12" name="TextBox 11">
            <a:extLst>
              <a:ext uri="{FF2B5EF4-FFF2-40B4-BE49-F238E27FC236}">
                <a16:creationId xmlns:a16="http://schemas.microsoft.com/office/drawing/2014/main" id="{ACDF7DA7-91BD-45A3-B9E4-D2F59D69D330}"/>
              </a:ext>
            </a:extLst>
          </p:cNvPr>
          <p:cNvSpPr txBox="1"/>
          <p:nvPr/>
        </p:nvSpPr>
        <p:spPr>
          <a:xfrm>
            <a:off x="1142999" y="1524861"/>
            <a:ext cx="10339939" cy="2308324"/>
          </a:xfrm>
          <a:prstGeom prst="rect">
            <a:avLst/>
          </a:prstGeom>
          <a:noFill/>
        </p:spPr>
        <p:txBody>
          <a:bodyPr wrap="square">
            <a:spAutoFit/>
          </a:bodyPr>
          <a:lstStyle/>
          <a:p>
            <a:pPr marL="285750" indent="-285750">
              <a:buFont typeface="Wingdings" panose="05000000000000000000" pitchFamily="2" charset="2"/>
              <a:buChar char="Ø"/>
            </a:pPr>
            <a:r>
              <a:rPr lang="en-US" sz="1800" b="1" dirty="0"/>
              <a:t>Dataset Name:</a:t>
            </a:r>
            <a:br>
              <a:rPr lang="en-US" sz="1800" dirty="0"/>
            </a:br>
            <a:r>
              <a:rPr lang="en-US" sz="1800" dirty="0" err="1"/>
              <a:t>Budgetwise</a:t>
            </a:r>
            <a:r>
              <a:rPr lang="en-US" sz="1800" dirty="0"/>
              <a:t> finance dataset(2021– 2024)</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r>
              <a:rPr lang="en-US" sz="1800" b="1" dirty="0"/>
              <a:t>Source Link:</a:t>
            </a:r>
            <a:br>
              <a:rPr lang="en-US" sz="1800" dirty="0"/>
            </a:br>
            <a:r>
              <a:rPr lang="en-US" sz="1800" dirty="0"/>
              <a:t>Kaggle.com (Search: “Finance Dataset")</a:t>
            </a:r>
          </a:p>
          <a:p>
            <a:endParaRPr lang="en-US" sz="1800" dirty="0"/>
          </a:p>
          <a:p>
            <a:pPr marL="285750" indent="-285750">
              <a:buFont typeface="Wingdings" panose="05000000000000000000" pitchFamily="2" charset="2"/>
              <a:buChar char="Ø"/>
            </a:pPr>
            <a:r>
              <a:rPr lang="en-US" sz="1800" b="1" dirty="0"/>
              <a:t>Departments Involved:</a:t>
            </a:r>
            <a:endParaRPr lang="en-US" sz="1800" dirty="0"/>
          </a:p>
          <a:p>
            <a:r>
              <a:rPr lang="en-US" sz="1800" dirty="0"/>
              <a:t>    Department of Personal Finance</a:t>
            </a:r>
          </a:p>
        </p:txBody>
      </p:sp>
    </p:spTree>
    <p:extLst>
      <p:ext uri="{BB962C8B-B14F-4D97-AF65-F5344CB8AC3E}">
        <p14:creationId xmlns:p14="http://schemas.microsoft.com/office/powerpoint/2010/main" val="210116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1050F4-6B14-4775-A615-B9F90101FC12}"/>
              </a:ext>
            </a:extLst>
          </p:cNvPr>
          <p:cNvSpPr>
            <a:spLocks noGrp="1"/>
          </p:cNvSpPr>
          <p:nvPr>
            <p:ph type="title"/>
          </p:nvPr>
        </p:nvSpPr>
        <p:spPr/>
        <p:txBody>
          <a:bodyPr/>
          <a:lstStyle/>
          <a:p>
            <a:pPr algn="ctr"/>
            <a:r>
              <a:rPr lang="en-US" sz="6600" dirty="0"/>
              <a:t>tools</a:t>
            </a:r>
          </a:p>
        </p:txBody>
      </p:sp>
      <p:sp>
        <p:nvSpPr>
          <p:cNvPr id="9" name="TextBox 8">
            <a:extLst>
              <a:ext uri="{FF2B5EF4-FFF2-40B4-BE49-F238E27FC236}">
                <a16:creationId xmlns:a16="http://schemas.microsoft.com/office/drawing/2014/main" id="{B386606E-D123-42A7-BEDD-B45CC008D0F2}"/>
              </a:ext>
            </a:extLst>
          </p:cNvPr>
          <p:cNvSpPr txBox="1"/>
          <p:nvPr/>
        </p:nvSpPr>
        <p:spPr>
          <a:xfrm>
            <a:off x="952901" y="2039561"/>
            <a:ext cx="9413507" cy="3539430"/>
          </a:xfrm>
          <a:prstGeom prst="rect">
            <a:avLst/>
          </a:prstGeom>
          <a:noFill/>
        </p:spPr>
        <p:txBody>
          <a:bodyPr wrap="square" rtlCol="0">
            <a:spAutoFit/>
          </a:bodyPr>
          <a:lstStyle/>
          <a:p>
            <a:pPr marL="285750" indent="-285750">
              <a:buFont typeface="Wingdings" panose="05000000000000000000" pitchFamily="2" charset="2"/>
              <a:buChar char="q"/>
            </a:pPr>
            <a:r>
              <a:rPr lang="en-US" sz="2800" b="1" dirty="0"/>
              <a:t>POWER QUERY</a:t>
            </a:r>
          </a:p>
          <a:p>
            <a:r>
              <a:rPr lang="en-US" sz="2800" dirty="0"/>
              <a:t>For initial data cleaning, transformation, and exploring data types.</a:t>
            </a:r>
          </a:p>
          <a:p>
            <a:endParaRPr lang="en-US" sz="2800" dirty="0"/>
          </a:p>
          <a:p>
            <a:pPr marL="285750" indent="-285750">
              <a:buFont typeface="Wingdings" panose="05000000000000000000" pitchFamily="2" charset="2"/>
              <a:buChar char="q"/>
            </a:pPr>
            <a:r>
              <a:rPr lang="en-US" sz="2800" b="1" dirty="0"/>
              <a:t>MICROSOFT EXCEL</a:t>
            </a:r>
          </a:p>
          <a:p>
            <a:r>
              <a:rPr lang="en-US" sz="2800" dirty="0"/>
              <a:t>For building interactive dashboards with custom KPIs, visualization, and filter.</a:t>
            </a:r>
            <a:endParaRPr lang="en-US" sz="2800" b="1" dirty="0"/>
          </a:p>
          <a:p>
            <a:endParaRPr lang="en-US" sz="2800" b="1" dirty="0"/>
          </a:p>
        </p:txBody>
      </p:sp>
    </p:spTree>
    <p:extLst>
      <p:ext uri="{BB962C8B-B14F-4D97-AF65-F5344CB8AC3E}">
        <p14:creationId xmlns:p14="http://schemas.microsoft.com/office/powerpoint/2010/main" val="3649244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B3C6D2-1423-4A3F-B6EB-F310DD12A122}"/>
              </a:ext>
            </a:extLst>
          </p:cNvPr>
          <p:cNvSpPr>
            <a:spLocks noGrp="1"/>
          </p:cNvSpPr>
          <p:nvPr>
            <p:ph type="title"/>
          </p:nvPr>
        </p:nvSpPr>
        <p:spPr/>
        <p:txBody>
          <a:bodyPr/>
          <a:lstStyle/>
          <a:p>
            <a:r>
              <a:rPr lang="en-US" dirty="0"/>
              <a:t>PROBLEM statement</a:t>
            </a:r>
          </a:p>
        </p:txBody>
      </p:sp>
      <p:sp>
        <p:nvSpPr>
          <p:cNvPr id="5" name="Content Placeholder 4">
            <a:extLst>
              <a:ext uri="{FF2B5EF4-FFF2-40B4-BE49-F238E27FC236}">
                <a16:creationId xmlns:a16="http://schemas.microsoft.com/office/drawing/2014/main" id="{9914DC02-D024-4D98-ADFD-107F93BC211A}"/>
              </a:ext>
            </a:extLst>
          </p:cNvPr>
          <p:cNvSpPr>
            <a:spLocks noGrp="1"/>
          </p:cNvSpPr>
          <p:nvPr>
            <p:ph idx="1"/>
          </p:nvPr>
        </p:nvSpPr>
        <p:spPr/>
        <p:txBody>
          <a:bodyPr>
            <a:normAutofit/>
          </a:bodyPr>
          <a:lstStyle/>
          <a:p>
            <a:pPr>
              <a:buFont typeface="Wingdings" panose="05000000000000000000" pitchFamily="2" charset="2"/>
              <a:buChar char="Ø"/>
            </a:pPr>
            <a:r>
              <a:rPr lang="en-US" sz="2400" dirty="0"/>
              <a:t> Budget transparency</a:t>
            </a:r>
          </a:p>
          <a:p>
            <a:pPr>
              <a:buFont typeface="Wingdings" panose="05000000000000000000" pitchFamily="2" charset="2"/>
              <a:buChar char="Ø"/>
            </a:pPr>
            <a:r>
              <a:rPr lang="en-US" sz="2400" dirty="0"/>
              <a:t> Cash-flow forecasting</a:t>
            </a:r>
          </a:p>
          <a:p>
            <a:pPr>
              <a:buFont typeface="Wingdings" panose="05000000000000000000" pitchFamily="2" charset="2"/>
              <a:buChar char="Ø"/>
            </a:pPr>
            <a:r>
              <a:rPr lang="en-US" sz="2400" dirty="0"/>
              <a:t>  Habit optimization</a:t>
            </a:r>
          </a:p>
          <a:p>
            <a:pPr>
              <a:buFont typeface="Wingdings" panose="05000000000000000000" pitchFamily="2" charset="2"/>
              <a:buChar char="Ø"/>
            </a:pPr>
            <a:r>
              <a:rPr lang="en-US" sz="2400" dirty="0"/>
              <a:t> Cost reduction strategies</a:t>
            </a:r>
          </a:p>
          <a:p>
            <a:pPr>
              <a:buFont typeface="Wingdings" panose="05000000000000000000" pitchFamily="2" charset="2"/>
              <a:buChar char="Ø"/>
            </a:pPr>
            <a:r>
              <a:rPr lang="en-US" sz="2400" dirty="0"/>
              <a:t> Financial equity across essentials vs. discretionary spends</a:t>
            </a:r>
          </a:p>
        </p:txBody>
      </p:sp>
    </p:spTree>
    <p:extLst>
      <p:ext uri="{BB962C8B-B14F-4D97-AF65-F5344CB8AC3E}">
        <p14:creationId xmlns:p14="http://schemas.microsoft.com/office/powerpoint/2010/main" val="340853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51BC45-CAED-BB43-A297-009708D51D81}"/>
              </a:ext>
            </a:extLst>
          </p:cNvPr>
          <p:cNvSpPr>
            <a:spLocks noGrp="1"/>
          </p:cNvSpPr>
          <p:nvPr>
            <p:ph type="title"/>
          </p:nvPr>
        </p:nvSpPr>
        <p:spPr/>
        <p:txBody>
          <a:bodyPr/>
          <a:lstStyle/>
          <a:p>
            <a:r>
              <a:rPr lang="en-US" dirty="0"/>
              <a:t>Key Tracking Metrics</a:t>
            </a:r>
            <a:endParaRPr lang="en-US" sz="2000" dirty="0"/>
          </a:p>
        </p:txBody>
      </p:sp>
      <p:sp>
        <p:nvSpPr>
          <p:cNvPr id="5" name="Text Placeholder 4">
            <a:extLst>
              <a:ext uri="{FF2B5EF4-FFF2-40B4-BE49-F238E27FC236}">
                <a16:creationId xmlns:a16="http://schemas.microsoft.com/office/drawing/2014/main" id="{E7B869FA-3288-4699-901A-F3A88F45961C}"/>
              </a:ext>
            </a:extLst>
          </p:cNvPr>
          <p:cNvSpPr>
            <a:spLocks noGrp="1"/>
          </p:cNvSpPr>
          <p:nvPr>
            <p:ph type="body" idx="1"/>
          </p:nvPr>
        </p:nvSpPr>
        <p:spPr/>
        <p:txBody>
          <a:bodyPr/>
          <a:lstStyle/>
          <a:p>
            <a:r>
              <a:rPr lang="en-US" dirty="0"/>
              <a:t>Metric </a:t>
            </a:r>
          </a:p>
        </p:txBody>
      </p:sp>
      <p:sp>
        <p:nvSpPr>
          <p:cNvPr id="8" name="Text Placeholder 7">
            <a:extLst>
              <a:ext uri="{FF2B5EF4-FFF2-40B4-BE49-F238E27FC236}">
                <a16:creationId xmlns:a16="http://schemas.microsoft.com/office/drawing/2014/main" id="{E27F0611-6A57-423C-B360-8B5394E63AFF}"/>
              </a:ext>
            </a:extLst>
          </p:cNvPr>
          <p:cNvSpPr>
            <a:spLocks noGrp="1"/>
          </p:cNvSpPr>
          <p:nvPr>
            <p:ph type="body" idx="14"/>
          </p:nvPr>
        </p:nvSpPr>
        <p:spPr/>
        <p:txBody>
          <a:bodyPr/>
          <a:lstStyle/>
          <a:p>
            <a:r>
              <a:rPr lang="en-US" dirty="0"/>
              <a:t>Description </a:t>
            </a:r>
          </a:p>
        </p:txBody>
      </p:sp>
      <p:sp>
        <p:nvSpPr>
          <p:cNvPr id="7" name="Text Placeholder 6">
            <a:extLst>
              <a:ext uri="{FF2B5EF4-FFF2-40B4-BE49-F238E27FC236}">
                <a16:creationId xmlns:a16="http://schemas.microsoft.com/office/drawing/2014/main" id="{273BE5BD-0EF0-45FC-958C-F9EAC16A56E1}"/>
              </a:ext>
            </a:extLst>
          </p:cNvPr>
          <p:cNvSpPr>
            <a:spLocks noGrp="1"/>
          </p:cNvSpPr>
          <p:nvPr>
            <p:ph type="body" sz="quarter" idx="13"/>
          </p:nvPr>
        </p:nvSpPr>
        <p:spPr>
          <a:xfrm>
            <a:off x="860892" y="2969987"/>
            <a:ext cx="5040809" cy="2295032"/>
          </a:xfrm>
        </p:spPr>
        <p:txBody>
          <a:bodyPr/>
          <a:lstStyle/>
          <a:p>
            <a:pPr marL="0" indent="0">
              <a:buNone/>
            </a:pPr>
            <a:r>
              <a:rPr lang="en-US" dirty="0"/>
              <a:t>Total Amount</a:t>
            </a:r>
          </a:p>
          <a:p>
            <a:pPr marL="0" indent="0">
              <a:buNone/>
            </a:pPr>
            <a:r>
              <a:rPr lang="en-US" dirty="0"/>
              <a:t>Total Expenses</a:t>
            </a:r>
          </a:p>
          <a:p>
            <a:pPr marL="0" indent="0">
              <a:buNone/>
            </a:pPr>
            <a:r>
              <a:rPr lang="en-US" dirty="0"/>
              <a:t>Total Income</a:t>
            </a:r>
          </a:p>
          <a:p>
            <a:pPr marL="0" indent="0">
              <a:buNone/>
            </a:pPr>
            <a:r>
              <a:rPr lang="en-US" dirty="0"/>
              <a:t>Monthly Trend</a:t>
            </a:r>
          </a:p>
        </p:txBody>
      </p:sp>
      <p:sp>
        <p:nvSpPr>
          <p:cNvPr id="9" name="Text Placeholder 8">
            <a:extLst>
              <a:ext uri="{FF2B5EF4-FFF2-40B4-BE49-F238E27FC236}">
                <a16:creationId xmlns:a16="http://schemas.microsoft.com/office/drawing/2014/main" id="{3AEA989C-D83B-400D-8593-B0BCEC383186}"/>
              </a:ext>
            </a:extLst>
          </p:cNvPr>
          <p:cNvSpPr>
            <a:spLocks noGrp="1"/>
          </p:cNvSpPr>
          <p:nvPr>
            <p:ph type="body" sz="quarter" idx="15"/>
          </p:nvPr>
        </p:nvSpPr>
        <p:spPr>
          <a:xfrm>
            <a:off x="6285157" y="2969987"/>
            <a:ext cx="5040809" cy="2295032"/>
          </a:xfrm>
        </p:spPr>
        <p:txBody>
          <a:bodyPr/>
          <a:lstStyle/>
          <a:p>
            <a:pPr marL="0" indent="0">
              <a:buNone/>
            </a:pPr>
            <a:r>
              <a:rPr lang="en-US" dirty="0"/>
              <a:t>Sum of all inflows/outflows</a:t>
            </a:r>
          </a:p>
          <a:p>
            <a:pPr marL="0" indent="0">
              <a:buNone/>
            </a:pPr>
            <a:r>
              <a:rPr lang="en-US" dirty="0"/>
              <a:t>Cumulative outflows</a:t>
            </a:r>
          </a:p>
          <a:p>
            <a:pPr marL="0" indent="0">
              <a:buNone/>
            </a:pPr>
            <a:r>
              <a:rPr lang="en-US" dirty="0"/>
              <a:t>Cumulative inflows</a:t>
            </a:r>
          </a:p>
          <a:p>
            <a:pPr marL="0" indent="0">
              <a:buNone/>
            </a:pPr>
            <a:r>
              <a:rPr lang="en-US" dirty="0"/>
              <a:t>Transaction over Months</a:t>
            </a:r>
          </a:p>
        </p:txBody>
      </p:sp>
    </p:spTree>
    <p:extLst>
      <p:ext uri="{BB962C8B-B14F-4D97-AF65-F5344CB8AC3E}">
        <p14:creationId xmlns:p14="http://schemas.microsoft.com/office/powerpoint/2010/main" val="2949280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8519D8D-08C3-41CB-907B-4E7323D35C19}"/>
              </a:ext>
            </a:extLst>
          </p:cNvPr>
          <p:cNvSpPr txBox="1">
            <a:spLocks/>
          </p:cNvSpPr>
          <p:nvPr/>
        </p:nvSpPr>
        <p:spPr>
          <a:xfrm>
            <a:off x="1013292" y="588065"/>
            <a:ext cx="10465073" cy="1132258"/>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500" b="0" kern="1200" cap="all" spc="50" baseline="0">
                <a:solidFill>
                  <a:schemeClr val="tx1"/>
                </a:solidFill>
                <a:latin typeface="+mj-lt"/>
                <a:ea typeface="+mj-ea"/>
                <a:cs typeface="+mj-cs"/>
              </a:defRPr>
            </a:lvl1pPr>
          </a:lstStyle>
          <a:p>
            <a:r>
              <a:rPr lang="en-US" dirty="0"/>
              <a:t>RAW DATASET</a:t>
            </a:r>
          </a:p>
        </p:txBody>
      </p:sp>
      <p:pic>
        <p:nvPicPr>
          <p:cNvPr id="4" name="Picture 3">
            <a:extLst>
              <a:ext uri="{FF2B5EF4-FFF2-40B4-BE49-F238E27FC236}">
                <a16:creationId xmlns:a16="http://schemas.microsoft.com/office/drawing/2014/main" id="{9EF1DEC2-4DA1-4387-822B-E95524043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25" y="1292836"/>
            <a:ext cx="10784073" cy="4977099"/>
          </a:xfrm>
          <a:prstGeom prst="rect">
            <a:avLst/>
          </a:prstGeom>
        </p:spPr>
      </p:pic>
    </p:spTree>
    <p:extLst>
      <p:ext uri="{BB962C8B-B14F-4D97-AF65-F5344CB8AC3E}">
        <p14:creationId xmlns:p14="http://schemas.microsoft.com/office/powerpoint/2010/main" val="4294850902"/>
      </p:ext>
    </p:extLst>
  </p:cSld>
  <p:clrMapOvr>
    <a:masterClrMapping/>
  </p:clrMapOvr>
</p:sld>
</file>

<file path=ppt/theme/theme1.xml><?xml version="1.0" encoding="utf-8"?>
<a:theme xmlns:a="http://schemas.openxmlformats.org/drawingml/2006/main" name="Gradient Circle">
  <a:themeElements>
    <a:clrScheme name="Custom 2">
      <a:dk1>
        <a:sysClr val="windowText" lastClr="000000"/>
      </a:dk1>
      <a:lt1>
        <a:sysClr val="window" lastClr="FFFFFF"/>
      </a:lt1>
      <a:dk2>
        <a:srgbClr val="2C3932"/>
      </a:dk2>
      <a:lt2>
        <a:srgbClr val="FDF6EA"/>
      </a:lt2>
      <a:accent1>
        <a:srgbClr val="F0D4DB"/>
      </a:accent1>
      <a:accent2>
        <a:srgbClr val="DBE7F5"/>
      </a:accent2>
      <a:accent3>
        <a:srgbClr val="C9E2D6"/>
      </a:accent3>
      <a:accent4>
        <a:srgbClr val="BABAD6"/>
      </a:accent4>
      <a:accent5>
        <a:srgbClr val="F0D2BF"/>
      </a:accent5>
      <a:accent6>
        <a:srgbClr val="F3E49A"/>
      </a:accent6>
      <a:hlink>
        <a:srgbClr val="7030A0"/>
      </a:hlink>
      <a:folHlink>
        <a:srgbClr val="107573"/>
      </a:folHlink>
    </a:clrScheme>
    <a:fontScheme name="Custom 10">
      <a:majorFont>
        <a:latin typeface="Lora"/>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 Circle_Keynote Presentation_win32_LW_V6" id="{670309C8-2C38-4CFF-82BA-AF197439C521}" vid="{43F42362-DC95-4CBA-A0A2-5C03B532E6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3A9C388-2C06-4AF2-857C-74055069A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6F8FCD-0A1F-4F6A-8F55-15E9E87E2E4C}">
  <ds:schemaRefs>
    <ds:schemaRef ds:uri="http://schemas.microsoft.com/sharepoint/v3/contenttype/forms"/>
  </ds:schemaRefs>
</ds:datastoreItem>
</file>

<file path=customXml/itemProps3.xml><?xml version="1.0" encoding="utf-8"?>
<ds:datastoreItem xmlns:ds="http://schemas.openxmlformats.org/officeDocument/2006/customXml" ds:itemID="{EF782DA7-86C0-4A84-A860-11A1E6E3FB6B}">
  <ds:schemaRefs>
    <ds:schemaRef ds:uri="http://purl.org/dc/elements/1.1/"/>
    <ds:schemaRef ds:uri="71af3243-3dd4-4a8d-8c0d-dd76da1f02a5"/>
    <ds:schemaRef ds:uri="http://www.w3.org/XML/1998/namespace"/>
    <ds:schemaRef ds:uri="http://purl.org/dc/terms/"/>
    <ds:schemaRef ds:uri="http://schemas.microsoft.com/office/2006/documentManagement/types"/>
    <ds:schemaRef ds:uri="http://schemas.microsoft.com/sharepoint/v3"/>
    <ds:schemaRef ds:uri="http://purl.org/dc/dcmitype/"/>
    <ds:schemaRef ds:uri="16c05727-aa75-4e4a-9b5f-8a80a1165891"/>
    <ds:schemaRef ds:uri="http://schemas.microsoft.com/office/2006/metadata/properties"/>
    <ds:schemaRef ds:uri="http://schemas.microsoft.com/office/infopath/2007/PartnerControls"/>
    <ds:schemaRef ds:uri="http://schemas.openxmlformats.org/package/2006/metadata/core-properties"/>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Gradient aura keynote presentation</Template>
  <TotalTime>1594</TotalTime>
  <Words>550</Words>
  <Application>Microsoft Office PowerPoint</Application>
  <PresentationFormat>Widescreen</PresentationFormat>
  <Paragraphs>77</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Arial</vt:lpstr>
      <vt:lpstr>Lora</vt:lpstr>
      <vt:lpstr>Lucida Bright</vt:lpstr>
      <vt:lpstr>Playfair Display Black</vt:lpstr>
      <vt:lpstr>Poppins Light</vt:lpstr>
      <vt:lpstr>Wingdings</vt:lpstr>
      <vt:lpstr>Gradient Circle</vt:lpstr>
      <vt:lpstr>     Lsetf/giz       8th gear      inkeeper</vt:lpstr>
      <vt:lpstr>Finance dataset  budgetwise financial overview(2021-2024)</vt:lpstr>
      <vt:lpstr>Summary</vt:lpstr>
      <vt:lpstr>Dataset Overview: </vt:lpstr>
      <vt:lpstr>SOURCE OF DATA</vt:lpstr>
      <vt:lpstr>tools</vt:lpstr>
      <vt:lpstr>PROBLEM statement</vt:lpstr>
      <vt:lpstr>Key Tracking Metrics</vt:lpstr>
      <vt:lpstr>PowerPoint Presentation</vt:lpstr>
      <vt:lpstr>PowerPoint Presentation</vt:lpstr>
      <vt:lpstr>PowerPoint Presentation</vt:lpstr>
      <vt:lpstr>PowerPoint Presentation</vt:lpstr>
      <vt:lpstr>REPORT SUMMARY</vt:lpstr>
      <vt:lpstr>The data reveals major financial imbalances with expenses far outweighing income, driven mainly by Rent and Food. Chennai shows the highest spending due to urban living costs. Bank Transfers dominate payments, while Cash use causes inefficiencies and missed rewards. Expenses rise yearly, spiking seasonally with travel and activities. Health spending is critically low, risking future costs. Opportunities include cutting essential expenses, diversifying income, and regular audits to control discretionary spending for better financial stability.</vt:lpstr>
      <vt:lpstr>Reduce Rent and Food expenses to free up cash flow  Shift cash payments to card or bank transfers to gain rewards and improve tracking  Diversify income sources to increase overall earnings  Implement quarterly budget audits to monitor and limit discretionary spending  Increase health-related spending proactively to avoid costly emergencies  Plan for seasonal expense spikes to prevent lifestyle inflation.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Marketing ANALYTICS</dc:title>
  <dc:creator>OLAOLUWA MICHAEL</dc:creator>
  <cp:lastModifiedBy>Halima Abu</cp:lastModifiedBy>
  <cp:revision>42</cp:revision>
  <dcterms:created xsi:type="dcterms:W3CDTF">2025-07-22T12:20:33Z</dcterms:created>
  <dcterms:modified xsi:type="dcterms:W3CDTF">2025-12-03T11:38:27Z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